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Lst>
  <p:sldSz cy="9753600" cx="17340250"/>
  <p:notesSz cx="6858000" cy="9144000"/>
  <p:embeddedFontLst>
    <p:embeddedFont>
      <p:font typeface="Helvetica Neue"/>
      <p:regular r:id="rId13"/>
      <p:bold r:id="rId14"/>
      <p:italic r:id="rId15"/>
      <p:boldItalic r:id="rId16"/>
    </p:embeddedFont>
    <p:embeddedFont>
      <p:font typeface="Share"/>
      <p:regular r:id="rId17"/>
      <p:bold r:id="rId18"/>
      <p:italic r:id="rId19"/>
      <p:boldItalic r:id="rId20"/>
    </p:embeddedFont>
    <p:embeddedFont>
      <p:font typeface="Source Sans Pr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72">
          <p15:clr>
            <a:srgbClr val="A4A3A4"/>
          </p15:clr>
        </p15:guide>
        <p15:guide id="2" pos="54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72" orient="horz"/>
        <p:guide pos="546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Share-boldItalic.fntdata"/><Relationship Id="rId11" Type="http://schemas.openxmlformats.org/officeDocument/2006/relationships/slide" Target="slides/slide6.xml"/><Relationship Id="rId22" Type="http://schemas.openxmlformats.org/officeDocument/2006/relationships/font" Target="fonts/SourceSansPro-bold.fntdata"/><Relationship Id="rId10" Type="http://schemas.openxmlformats.org/officeDocument/2006/relationships/slide" Target="slides/slide5.xml"/><Relationship Id="rId21" Type="http://schemas.openxmlformats.org/officeDocument/2006/relationships/font" Target="fonts/SourceSansPro-regular.fntdata"/><Relationship Id="rId13" Type="http://schemas.openxmlformats.org/officeDocument/2006/relationships/font" Target="fonts/HelveticaNeue-regular.fntdata"/><Relationship Id="rId24" Type="http://schemas.openxmlformats.org/officeDocument/2006/relationships/font" Target="fonts/SourceSansPro-boldItalic.fntdata"/><Relationship Id="rId12" Type="http://schemas.openxmlformats.org/officeDocument/2006/relationships/slide" Target="slides/slide7.xml"/><Relationship Id="rId23" Type="http://schemas.openxmlformats.org/officeDocument/2006/relationships/font" Target="fonts/SourceSansPr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italic.fntdata"/><Relationship Id="rId14" Type="http://schemas.openxmlformats.org/officeDocument/2006/relationships/font" Target="fonts/HelveticaNeue-bold.fntdata"/><Relationship Id="rId17" Type="http://schemas.openxmlformats.org/officeDocument/2006/relationships/font" Target="fonts/Share-regular.fntdata"/><Relationship Id="rId16" Type="http://schemas.openxmlformats.org/officeDocument/2006/relationships/font" Target="fonts/HelveticaNeue-boldItalic.fntdata"/><Relationship Id="rId5" Type="http://schemas.openxmlformats.org/officeDocument/2006/relationships/notesMaster" Target="notesMasters/notesMaster1.xml"/><Relationship Id="rId19" Type="http://schemas.openxmlformats.org/officeDocument/2006/relationships/font" Target="fonts/Share-italic.fntdata"/><Relationship Id="rId6" Type="http://schemas.openxmlformats.org/officeDocument/2006/relationships/slide" Target="slides/slide1.xml"/><Relationship Id="rId18" Type="http://schemas.openxmlformats.org/officeDocument/2006/relationships/font" Target="fonts/Shar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317500" lvl="0" marL="457200" rtl="0" algn="l">
              <a:spcBef>
                <a:spcPts val="0"/>
              </a:spcBef>
              <a:spcAft>
                <a:spcPts val="0"/>
              </a:spcAft>
              <a:buClr>
                <a:schemeClr val="dk1"/>
              </a:buClr>
              <a:buSzPts val="1400"/>
              <a:buAutoNum type="arabicPeriod"/>
            </a:pPr>
            <a:r>
              <a:rPr lang="en-US">
                <a:solidFill>
                  <a:schemeClr val="dk1"/>
                </a:solidFill>
              </a:rPr>
              <a:t>Structured in a way to suit different audiences</a:t>
            </a:r>
            <a:endParaRPr>
              <a:solidFill>
                <a:schemeClr val="dk1"/>
              </a:solidFill>
            </a:endParaRPr>
          </a:p>
          <a:p>
            <a:pPr indent="-317500" lvl="0" marL="457200" rtl="0" algn="l">
              <a:spcBef>
                <a:spcPts val="0"/>
              </a:spcBef>
              <a:spcAft>
                <a:spcPts val="0"/>
              </a:spcAft>
              <a:buClr>
                <a:schemeClr val="dk1"/>
              </a:buClr>
              <a:buSzPts val="1400"/>
              <a:buAutoNum type="arabicPeriod"/>
            </a:pPr>
            <a:r>
              <a:rPr lang="en-US">
                <a:solidFill>
                  <a:schemeClr val="dk1"/>
                </a:solidFill>
              </a:rPr>
              <a:t>Guides and practical hands-on tutorials</a:t>
            </a:r>
            <a:endParaRPr>
              <a:solidFill>
                <a:schemeClr val="dk1"/>
              </a:solidFill>
            </a:endParaRPr>
          </a:p>
          <a:p>
            <a:pPr indent="-317500" lvl="0" marL="457200" rtl="0" algn="l">
              <a:spcBef>
                <a:spcPts val="0"/>
              </a:spcBef>
              <a:spcAft>
                <a:spcPts val="0"/>
              </a:spcAft>
              <a:buClr>
                <a:schemeClr val="dk1"/>
              </a:buClr>
              <a:buSzPts val="1400"/>
              <a:buAutoNum type="arabicPeriod"/>
            </a:pPr>
            <a:r>
              <a:rPr lang="en-US">
                <a:solidFill>
                  <a:schemeClr val="dk1"/>
                </a:solidFill>
              </a:rPr>
              <a:t>Involving 30 experts from the TYPO3 community</a:t>
            </a:r>
            <a:endParaRPr>
              <a:solidFill>
                <a:schemeClr val="dk1"/>
              </a:solidFill>
            </a:endParaRPr>
          </a:p>
          <a:p>
            <a:pPr indent="-317500" lvl="0" marL="457200" rtl="0" algn="l">
              <a:spcBef>
                <a:spcPts val="0"/>
              </a:spcBef>
              <a:spcAft>
                <a:spcPts val="0"/>
              </a:spcAft>
              <a:buClr>
                <a:schemeClr val="dk1"/>
              </a:buClr>
              <a:buSzPts val="1400"/>
              <a:buAutoNum type="arabicPeriod"/>
            </a:pPr>
            <a:r>
              <a:rPr lang="en-US">
                <a:solidFill>
                  <a:schemeClr val="dk1"/>
                </a:solidFill>
              </a:rPr>
              <a:t>Showing the best way to get started with TYPO3</a:t>
            </a:r>
            <a:endParaRPr/>
          </a:p>
        </p:txBody>
      </p:sp>
      <p:sp>
        <p:nvSpPr>
          <p:cNvPr id="138" name="Google Shape;1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book structure echoes the modularity of the TYPO3 system itself. There’s a “core” with the essentials, and then guides are like extensions to adapt TYPO3 to your needs. </a:t>
            </a:r>
            <a:endParaRPr/>
          </a:p>
        </p:txBody>
      </p:sp>
      <p:sp>
        <p:nvSpPr>
          <p:cNvPr id="146" name="Google Shape;146;p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b1864d1f7e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b1864d1f7e_0_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The book starts with a broad overview to help business analysts, project managers, and consultants understand TYPO3 capabilities. “The first part contains four chapters that could give anyone with a technical background insight into how TYPO3 works,”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b1864d1f7e_0_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b1864d1f7e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is followed by a series of essential guides to show how to get up and running with TYPO3. Guides include clear learning outcomes and scenarios to make it easy for the reader to choose. This provides the reader with insight into “why” as well as the step-by-step “how.”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book fills in a gap for those who are new to TYPO3. There are already a number of TYPO3 books for TYPO3 developers such as TYPO3 Extbase or for those preparing for certification, such as the TYPO3 CMS Certified Integrator Study Guide, both by Michael Schams. The TYPO3 Guidebook also lays the foundation for future TYPO3 books and e-books to delve into niche topics in more depth, without having to cover all the bases again. </a:t>
            </a:r>
            <a:endParaRPr/>
          </a:p>
        </p:txBody>
      </p:sp>
      <p:sp>
        <p:nvSpPr>
          <p:cNvPr id="168" name="Google Shape;168;p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b1864d1f7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b1864d1f7e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If you’re hosting the meetup - make sure to contact us for a discount!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showMasterSp="0">
  <p:cSld name="Titelfolie">
    <p:bg>
      <p:bgPr>
        <a:blipFill>
          <a:blip r:embed="rId2">
            <a:alphaModFix/>
          </a:blip>
          <a:stretch>
            <a:fillRect/>
          </a:stretch>
        </a:blipFill>
      </p:bgPr>
    </p:bg>
    <p:spTree>
      <p:nvGrpSpPr>
        <p:cNvPr id="15" name="Shape 15"/>
        <p:cNvGrpSpPr/>
        <p:nvPr/>
      </p:nvGrpSpPr>
      <p:grpSpPr>
        <a:xfrm>
          <a:off x="0" y="0"/>
          <a:ext cx="0" cy="0"/>
          <a:chOff x="0" y="0"/>
          <a:chExt cx="0" cy="0"/>
        </a:xfrm>
      </p:grpSpPr>
      <p:grpSp>
        <p:nvGrpSpPr>
          <p:cNvPr id="16" name="Google Shape;16;p2"/>
          <p:cNvGrpSpPr/>
          <p:nvPr/>
        </p:nvGrpSpPr>
        <p:grpSpPr>
          <a:xfrm>
            <a:off x="-893224" y="-1803798"/>
            <a:ext cx="12607249" cy="12800237"/>
            <a:chOff x="12949318" y="4063388"/>
            <a:chExt cx="509805" cy="517609"/>
          </a:xfrm>
        </p:grpSpPr>
        <p:sp>
          <p:nvSpPr>
            <p:cNvPr id="17" name="Google Shape;17;p2"/>
            <p:cNvSpPr/>
            <p:nvPr/>
          </p:nvSpPr>
          <p:spPr>
            <a:xfrm>
              <a:off x="13244970" y="4063388"/>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alpha val="9803"/>
              </a:schemeClr>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18" name="Google Shape;18;p2"/>
            <p:cNvSpPr/>
            <p:nvPr/>
          </p:nvSpPr>
          <p:spPr>
            <a:xfrm>
              <a:off x="12949318" y="4071192"/>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alpha val="9803"/>
              </a:schemeClr>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grpSp>
        <p:nvGrpSpPr>
          <p:cNvPr id="19" name="Google Shape;19;p2"/>
          <p:cNvGrpSpPr/>
          <p:nvPr/>
        </p:nvGrpSpPr>
        <p:grpSpPr>
          <a:xfrm>
            <a:off x="-758149" y="-1803798"/>
            <a:ext cx="12607249" cy="12800237"/>
            <a:chOff x="12949318" y="4063388"/>
            <a:chExt cx="509805" cy="517609"/>
          </a:xfrm>
        </p:grpSpPr>
        <p:sp>
          <p:nvSpPr>
            <p:cNvPr id="20" name="Google Shape;20;p2"/>
            <p:cNvSpPr/>
            <p:nvPr/>
          </p:nvSpPr>
          <p:spPr>
            <a:xfrm>
              <a:off x="12949318" y="4071192"/>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21" name="Google Shape;21;p2"/>
            <p:cNvSpPr/>
            <p:nvPr/>
          </p:nvSpPr>
          <p:spPr>
            <a:xfrm>
              <a:off x="13244970" y="4063388"/>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alpha val="20000"/>
              </a:schemeClr>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
        <p:nvSpPr>
          <p:cNvPr id="22" name="Google Shape;22;p2"/>
          <p:cNvSpPr txBox="1"/>
          <p:nvPr>
            <p:ph type="title"/>
          </p:nvPr>
        </p:nvSpPr>
        <p:spPr>
          <a:xfrm>
            <a:off x="1181099" y="1466483"/>
            <a:ext cx="10335063" cy="3753217"/>
          </a:xfrm>
          <a:prstGeom prst="rect">
            <a:avLst/>
          </a:prstGeom>
          <a:noFill/>
          <a:ln>
            <a:noFill/>
          </a:ln>
        </p:spPr>
        <p:txBody>
          <a:bodyPr anchorCtr="0" anchor="b" bIns="0" lIns="0" spcFirstLastPara="1" rIns="0" wrap="square" tIns="0">
            <a:noAutofit/>
          </a:bodyPr>
          <a:lstStyle>
            <a:lvl1pPr lvl="0" algn="l">
              <a:lnSpc>
                <a:spcPct val="80000"/>
              </a:lnSpc>
              <a:spcBef>
                <a:spcPts val="0"/>
              </a:spcBef>
              <a:spcAft>
                <a:spcPts val="0"/>
              </a:spcAft>
              <a:buClr>
                <a:schemeClr val="lt1"/>
              </a:buClr>
              <a:buSzPts val="12000"/>
              <a:buFont typeface="Share"/>
              <a:buNone/>
              <a:defRPr sz="12000">
                <a:solidFill>
                  <a:schemeClr val="lt1"/>
                </a:solidFill>
                <a:latin typeface="Share"/>
                <a:ea typeface="Share"/>
                <a:cs typeface="Share"/>
                <a:sym typeface="Shar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
          <p:cNvSpPr txBox="1"/>
          <p:nvPr>
            <p:ph idx="1" type="body"/>
          </p:nvPr>
        </p:nvSpPr>
        <p:spPr>
          <a:xfrm>
            <a:off x="11068666" y="7076748"/>
            <a:ext cx="5479434" cy="573173"/>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3200"/>
              <a:buFont typeface="Source Sans Pro"/>
              <a:buNone/>
              <a:defRPr b="1" sz="4000">
                <a:solidFill>
                  <a:schemeClr val="lt1"/>
                </a:solidFill>
              </a:defRPr>
            </a:lvl1pPr>
            <a:lvl2pPr indent="-419100" lvl="1" marL="914400" algn="l">
              <a:lnSpc>
                <a:spcPct val="90000"/>
              </a:lnSpc>
              <a:spcBef>
                <a:spcPts val="500"/>
              </a:spcBef>
              <a:spcAft>
                <a:spcPts val="0"/>
              </a:spcAft>
              <a:buSzPts val="3000"/>
              <a:buChar char="▪"/>
              <a:defRPr sz="3000"/>
            </a:lvl2pPr>
            <a:lvl3pPr indent="-419100" lvl="2" marL="1371600" algn="l">
              <a:lnSpc>
                <a:spcPct val="90000"/>
              </a:lnSpc>
              <a:spcBef>
                <a:spcPts val="500"/>
              </a:spcBef>
              <a:spcAft>
                <a:spcPts val="0"/>
              </a:spcAft>
              <a:buSzPts val="3000"/>
              <a:buChar char="▪"/>
              <a:defRPr sz="3000"/>
            </a:lvl3pPr>
            <a:lvl4pPr indent="-419100" lvl="3" marL="1828800" algn="l">
              <a:lnSpc>
                <a:spcPct val="90000"/>
              </a:lnSpc>
              <a:spcBef>
                <a:spcPts val="500"/>
              </a:spcBef>
              <a:spcAft>
                <a:spcPts val="0"/>
              </a:spcAft>
              <a:buSzPts val="3000"/>
              <a:buChar char="▪"/>
              <a:defRPr sz="3000"/>
            </a:lvl4pPr>
            <a:lvl5pPr indent="-419100" lvl="4" marL="2286000" algn="l">
              <a:lnSpc>
                <a:spcPct val="90000"/>
              </a:lnSpc>
              <a:spcBef>
                <a:spcPts val="500"/>
              </a:spcBef>
              <a:spcAft>
                <a:spcPts val="0"/>
              </a:spcAft>
              <a:buSzPts val="3000"/>
              <a:buChar char="▪"/>
              <a:defRPr sz="3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4" name="Google Shape;24;p2"/>
          <p:cNvGrpSpPr/>
          <p:nvPr/>
        </p:nvGrpSpPr>
        <p:grpSpPr>
          <a:xfrm>
            <a:off x="14706725" y="688770"/>
            <a:ext cx="1855412" cy="517609"/>
            <a:chOff x="14706725" y="688770"/>
            <a:chExt cx="1855412" cy="517609"/>
          </a:xfrm>
        </p:grpSpPr>
        <p:sp>
          <p:nvSpPr>
            <p:cNvPr id="25" name="Google Shape;25;p2"/>
            <p:cNvSpPr/>
            <p:nvPr/>
          </p:nvSpPr>
          <p:spPr>
            <a:xfrm>
              <a:off x="15318838" y="817956"/>
              <a:ext cx="1243299" cy="388423"/>
            </a:xfrm>
            <a:custGeom>
              <a:rect b="b" l="l" r="r" t="t"/>
              <a:pathLst>
                <a:path extrusionOk="0" h="253" w="812">
                  <a:moveTo>
                    <a:pt x="85" y="29"/>
                  </a:moveTo>
                  <a:cubicBezTo>
                    <a:pt x="85" y="250"/>
                    <a:pt x="85" y="250"/>
                    <a:pt x="85" y="250"/>
                  </a:cubicBezTo>
                  <a:cubicBezTo>
                    <a:pt x="54" y="250"/>
                    <a:pt x="54" y="250"/>
                    <a:pt x="54" y="250"/>
                  </a:cubicBezTo>
                  <a:cubicBezTo>
                    <a:pt x="54" y="29"/>
                    <a:pt x="54" y="29"/>
                    <a:pt x="54" y="29"/>
                  </a:cubicBezTo>
                  <a:cubicBezTo>
                    <a:pt x="0" y="29"/>
                    <a:pt x="0" y="29"/>
                    <a:pt x="0" y="29"/>
                  </a:cubicBezTo>
                  <a:cubicBezTo>
                    <a:pt x="0" y="2"/>
                    <a:pt x="0" y="2"/>
                    <a:pt x="0" y="2"/>
                  </a:cubicBezTo>
                  <a:cubicBezTo>
                    <a:pt x="140" y="2"/>
                    <a:pt x="140" y="2"/>
                    <a:pt x="140" y="2"/>
                  </a:cubicBezTo>
                  <a:cubicBezTo>
                    <a:pt x="140" y="29"/>
                    <a:pt x="140" y="29"/>
                    <a:pt x="140" y="29"/>
                  </a:cubicBezTo>
                  <a:lnTo>
                    <a:pt x="85" y="29"/>
                  </a:lnTo>
                  <a:close/>
                  <a:moveTo>
                    <a:pt x="250" y="135"/>
                  </a:moveTo>
                  <a:cubicBezTo>
                    <a:pt x="250" y="250"/>
                    <a:pt x="250" y="250"/>
                    <a:pt x="250" y="250"/>
                  </a:cubicBezTo>
                  <a:cubicBezTo>
                    <a:pt x="218" y="250"/>
                    <a:pt x="218" y="250"/>
                    <a:pt x="218" y="250"/>
                  </a:cubicBezTo>
                  <a:cubicBezTo>
                    <a:pt x="218" y="135"/>
                    <a:pt x="218" y="135"/>
                    <a:pt x="218" y="135"/>
                  </a:cubicBezTo>
                  <a:cubicBezTo>
                    <a:pt x="155" y="2"/>
                    <a:pt x="155" y="2"/>
                    <a:pt x="155" y="2"/>
                  </a:cubicBezTo>
                  <a:cubicBezTo>
                    <a:pt x="189" y="2"/>
                    <a:pt x="189" y="2"/>
                    <a:pt x="189" y="2"/>
                  </a:cubicBezTo>
                  <a:cubicBezTo>
                    <a:pt x="236" y="103"/>
                    <a:pt x="236" y="103"/>
                    <a:pt x="236" y="103"/>
                  </a:cubicBezTo>
                  <a:cubicBezTo>
                    <a:pt x="282" y="2"/>
                    <a:pt x="282" y="2"/>
                    <a:pt x="282" y="2"/>
                  </a:cubicBezTo>
                  <a:cubicBezTo>
                    <a:pt x="315" y="2"/>
                    <a:pt x="315" y="2"/>
                    <a:pt x="315" y="2"/>
                  </a:cubicBezTo>
                  <a:lnTo>
                    <a:pt x="250" y="135"/>
                  </a:lnTo>
                  <a:close/>
                  <a:moveTo>
                    <a:pt x="410" y="157"/>
                  </a:moveTo>
                  <a:cubicBezTo>
                    <a:pt x="380" y="157"/>
                    <a:pt x="380" y="157"/>
                    <a:pt x="380" y="157"/>
                  </a:cubicBezTo>
                  <a:cubicBezTo>
                    <a:pt x="380" y="250"/>
                    <a:pt x="380" y="250"/>
                    <a:pt x="380" y="250"/>
                  </a:cubicBezTo>
                  <a:cubicBezTo>
                    <a:pt x="350" y="250"/>
                    <a:pt x="350" y="250"/>
                    <a:pt x="350" y="250"/>
                  </a:cubicBezTo>
                  <a:cubicBezTo>
                    <a:pt x="350" y="2"/>
                    <a:pt x="350" y="2"/>
                    <a:pt x="350" y="2"/>
                  </a:cubicBezTo>
                  <a:cubicBezTo>
                    <a:pt x="350" y="2"/>
                    <a:pt x="380" y="0"/>
                    <a:pt x="410" y="0"/>
                  </a:cubicBezTo>
                  <a:cubicBezTo>
                    <a:pt x="463" y="0"/>
                    <a:pt x="479" y="33"/>
                    <a:pt x="479" y="77"/>
                  </a:cubicBezTo>
                  <a:cubicBezTo>
                    <a:pt x="479" y="130"/>
                    <a:pt x="460" y="157"/>
                    <a:pt x="410" y="157"/>
                  </a:cubicBezTo>
                  <a:moveTo>
                    <a:pt x="414" y="25"/>
                  </a:moveTo>
                  <a:cubicBezTo>
                    <a:pt x="394" y="25"/>
                    <a:pt x="380" y="28"/>
                    <a:pt x="380" y="28"/>
                  </a:cubicBezTo>
                  <a:cubicBezTo>
                    <a:pt x="380" y="131"/>
                    <a:pt x="380" y="131"/>
                    <a:pt x="380" y="131"/>
                  </a:cubicBezTo>
                  <a:cubicBezTo>
                    <a:pt x="414" y="131"/>
                    <a:pt x="414" y="131"/>
                    <a:pt x="414" y="131"/>
                  </a:cubicBezTo>
                  <a:cubicBezTo>
                    <a:pt x="434" y="131"/>
                    <a:pt x="447" y="118"/>
                    <a:pt x="447" y="79"/>
                  </a:cubicBezTo>
                  <a:cubicBezTo>
                    <a:pt x="447" y="44"/>
                    <a:pt x="439" y="25"/>
                    <a:pt x="414" y="25"/>
                  </a:cubicBezTo>
                  <a:moveTo>
                    <a:pt x="590" y="253"/>
                  </a:moveTo>
                  <a:cubicBezTo>
                    <a:pt x="532" y="253"/>
                    <a:pt x="516" y="210"/>
                    <a:pt x="516" y="123"/>
                  </a:cubicBezTo>
                  <a:cubicBezTo>
                    <a:pt x="516" y="40"/>
                    <a:pt x="532" y="0"/>
                    <a:pt x="590" y="0"/>
                  </a:cubicBezTo>
                  <a:cubicBezTo>
                    <a:pt x="648" y="0"/>
                    <a:pt x="664" y="40"/>
                    <a:pt x="664" y="123"/>
                  </a:cubicBezTo>
                  <a:cubicBezTo>
                    <a:pt x="664" y="210"/>
                    <a:pt x="648" y="253"/>
                    <a:pt x="590" y="253"/>
                  </a:cubicBezTo>
                  <a:moveTo>
                    <a:pt x="590" y="26"/>
                  </a:moveTo>
                  <a:cubicBezTo>
                    <a:pt x="558" y="26"/>
                    <a:pt x="547" y="47"/>
                    <a:pt x="547" y="125"/>
                  </a:cubicBezTo>
                  <a:cubicBezTo>
                    <a:pt x="547" y="201"/>
                    <a:pt x="558" y="227"/>
                    <a:pt x="590" y="227"/>
                  </a:cubicBezTo>
                  <a:cubicBezTo>
                    <a:pt x="622" y="227"/>
                    <a:pt x="632" y="201"/>
                    <a:pt x="632" y="125"/>
                  </a:cubicBezTo>
                  <a:cubicBezTo>
                    <a:pt x="632" y="47"/>
                    <a:pt x="622" y="26"/>
                    <a:pt x="590" y="26"/>
                  </a:cubicBezTo>
                  <a:moveTo>
                    <a:pt x="753" y="253"/>
                  </a:moveTo>
                  <a:cubicBezTo>
                    <a:pt x="735" y="253"/>
                    <a:pt x="710" y="247"/>
                    <a:pt x="706" y="246"/>
                  </a:cubicBezTo>
                  <a:cubicBezTo>
                    <a:pt x="706" y="221"/>
                    <a:pt x="706" y="221"/>
                    <a:pt x="706" y="221"/>
                  </a:cubicBezTo>
                  <a:cubicBezTo>
                    <a:pt x="715" y="222"/>
                    <a:pt x="737" y="226"/>
                    <a:pt x="752" y="226"/>
                  </a:cubicBezTo>
                  <a:cubicBezTo>
                    <a:pt x="770" y="226"/>
                    <a:pt x="782" y="211"/>
                    <a:pt x="782" y="184"/>
                  </a:cubicBezTo>
                  <a:cubicBezTo>
                    <a:pt x="782" y="151"/>
                    <a:pt x="777" y="134"/>
                    <a:pt x="752" y="134"/>
                  </a:cubicBezTo>
                  <a:cubicBezTo>
                    <a:pt x="723" y="134"/>
                    <a:pt x="723" y="134"/>
                    <a:pt x="723" y="134"/>
                  </a:cubicBezTo>
                  <a:cubicBezTo>
                    <a:pt x="723" y="109"/>
                    <a:pt x="723" y="109"/>
                    <a:pt x="723" y="109"/>
                  </a:cubicBezTo>
                  <a:cubicBezTo>
                    <a:pt x="748" y="109"/>
                    <a:pt x="748" y="109"/>
                    <a:pt x="748" y="109"/>
                  </a:cubicBezTo>
                  <a:cubicBezTo>
                    <a:pt x="777" y="109"/>
                    <a:pt x="778" y="79"/>
                    <a:pt x="778" y="65"/>
                  </a:cubicBezTo>
                  <a:cubicBezTo>
                    <a:pt x="778" y="37"/>
                    <a:pt x="769" y="26"/>
                    <a:pt x="752" y="26"/>
                  </a:cubicBezTo>
                  <a:cubicBezTo>
                    <a:pt x="736" y="26"/>
                    <a:pt x="718" y="30"/>
                    <a:pt x="708" y="32"/>
                  </a:cubicBezTo>
                  <a:cubicBezTo>
                    <a:pt x="708" y="6"/>
                    <a:pt x="708" y="6"/>
                    <a:pt x="708" y="6"/>
                  </a:cubicBezTo>
                  <a:cubicBezTo>
                    <a:pt x="712" y="5"/>
                    <a:pt x="733" y="0"/>
                    <a:pt x="751" y="0"/>
                  </a:cubicBezTo>
                  <a:cubicBezTo>
                    <a:pt x="787" y="0"/>
                    <a:pt x="808" y="16"/>
                    <a:pt x="808" y="68"/>
                  </a:cubicBezTo>
                  <a:cubicBezTo>
                    <a:pt x="808" y="92"/>
                    <a:pt x="800" y="113"/>
                    <a:pt x="781" y="120"/>
                  </a:cubicBezTo>
                  <a:cubicBezTo>
                    <a:pt x="803" y="122"/>
                    <a:pt x="812" y="145"/>
                    <a:pt x="812" y="180"/>
                  </a:cubicBezTo>
                  <a:cubicBezTo>
                    <a:pt x="812" y="233"/>
                    <a:pt x="792" y="253"/>
                    <a:pt x="753" y="25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26" name="Google Shape;26;p2"/>
            <p:cNvSpPr/>
            <p:nvPr/>
          </p:nvSpPr>
          <p:spPr>
            <a:xfrm>
              <a:off x="14706725" y="696574"/>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27" name="Google Shape;27;p2"/>
            <p:cNvSpPr/>
            <p:nvPr/>
          </p:nvSpPr>
          <p:spPr>
            <a:xfrm>
              <a:off x="15002377" y="688770"/>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grpSp>
        <p:nvGrpSpPr>
          <p:cNvPr id="28" name="Google Shape;28;p2"/>
          <p:cNvGrpSpPr/>
          <p:nvPr/>
        </p:nvGrpSpPr>
        <p:grpSpPr>
          <a:xfrm>
            <a:off x="11086757" y="8209558"/>
            <a:ext cx="329945" cy="268528"/>
            <a:chOff x="3236" y="4578"/>
            <a:chExt cx="1934" cy="1574"/>
          </a:xfrm>
        </p:grpSpPr>
        <p:sp>
          <p:nvSpPr>
            <p:cNvPr id="29" name="Google Shape;29;p2"/>
            <p:cNvSpPr/>
            <p:nvPr/>
          </p:nvSpPr>
          <p:spPr>
            <a:xfrm>
              <a:off x="3238" y="4580"/>
              <a:ext cx="1930" cy="1572"/>
            </a:xfrm>
            <a:prstGeom prst="rect">
              <a:avLst/>
            </a:prstGeom>
            <a:noFill/>
            <a:ln>
              <a:noFill/>
            </a:ln>
            <a:effectLst>
              <a:outerShdw blurRad="50800" rotWithShape="0" algn="t" dir="54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30" name="Google Shape;30;p2"/>
            <p:cNvSpPr/>
            <p:nvPr/>
          </p:nvSpPr>
          <p:spPr>
            <a:xfrm>
              <a:off x="3236" y="4578"/>
              <a:ext cx="1934" cy="1572"/>
            </a:xfrm>
            <a:custGeom>
              <a:rect b="b" l="l" r="r" t="t"/>
              <a:pathLst>
                <a:path extrusionOk="0" h="888" w="1094">
                  <a:moveTo>
                    <a:pt x="1094" y="105"/>
                  </a:moveTo>
                  <a:cubicBezTo>
                    <a:pt x="1054" y="123"/>
                    <a:pt x="1010" y="135"/>
                    <a:pt x="965" y="140"/>
                  </a:cubicBezTo>
                  <a:cubicBezTo>
                    <a:pt x="1011" y="112"/>
                    <a:pt x="1047" y="68"/>
                    <a:pt x="1064" y="16"/>
                  </a:cubicBezTo>
                  <a:cubicBezTo>
                    <a:pt x="1020" y="42"/>
                    <a:pt x="972" y="60"/>
                    <a:pt x="921" y="71"/>
                  </a:cubicBezTo>
                  <a:cubicBezTo>
                    <a:pt x="880" y="27"/>
                    <a:pt x="822" y="0"/>
                    <a:pt x="757" y="0"/>
                  </a:cubicBezTo>
                  <a:cubicBezTo>
                    <a:pt x="633" y="0"/>
                    <a:pt x="533" y="100"/>
                    <a:pt x="533" y="224"/>
                  </a:cubicBezTo>
                  <a:cubicBezTo>
                    <a:pt x="533" y="242"/>
                    <a:pt x="535" y="259"/>
                    <a:pt x="539" y="275"/>
                  </a:cubicBezTo>
                  <a:cubicBezTo>
                    <a:pt x="352" y="266"/>
                    <a:pt x="187" y="176"/>
                    <a:pt x="76" y="41"/>
                  </a:cubicBezTo>
                  <a:cubicBezTo>
                    <a:pt x="57" y="74"/>
                    <a:pt x="46" y="112"/>
                    <a:pt x="46" y="154"/>
                  </a:cubicBezTo>
                  <a:cubicBezTo>
                    <a:pt x="46" y="231"/>
                    <a:pt x="86" y="300"/>
                    <a:pt x="146" y="340"/>
                  </a:cubicBezTo>
                  <a:cubicBezTo>
                    <a:pt x="109" y="339"/>
                    <a:pt x="74" y="329"/>
                    <a:pt x="44" y="312"/>
                  </a:cubicBezTo>
                  <a:cubicBezTo>
                    <a:pt x="44" y="313"/>
                    <a:pt x="44" y="314"/>
                    <a:pt x="44" y="315"/>
                  </a:cubicBezTo>
                  <a:cubicBezTo>
                    <a:pt x="44" y="424"/>
                    <a:pt x="121" y="514"/>
                    <a:pt x="224" y="535"/>
                  </a:cubicBezTo>
                  <a:cubicBezTo>
                    <a:pt x="205" y="540"/>
                    <a:pt x="185" y="543"/>
                    <a:pt x="165" y="543"/>
                  </a:cubicBezTo>
                  <a:cubicBezTo>
                    <a:pt x="151" y="543"/>
                    <a:pt x="136" y="541"/>
                    <a:pt x="123" y="539"/>
                  </a:cubicBezTo>
                  <a:cubicBezTo>
                    <a:pt x="151" y="628"/>
                    <a:pt x="234" y="693"/>
                    <a:pt x="332" y="695"/>
                  </a:cubicBezTo>
                  <a:cubicBezTo>
                    <a:pt x="256" y="755"/>
                    <a:pt x="159" y="791"/>
                    <a:pt x="54" y="791"/>
                  </a:cubicBezTo>
                  <a:cubicBezTo>
                    <a:pt x="36" y="791"/>
                    <a:pt x="18" y="790"/>
                    <a:pt x="0" y="788"/>
                  </a:cubicBezTo>
                  <a:cubicBezTo>
                    <a:pt x="100" y="851"/>
                    <a:pt x="217" y="888"/>
                    <a:pt x="344" y="888"/>
                  </a:cubicBezTo>
                  <a:cubicBezTo>
                    <a:pt x="757" y="888"/>
                    <a:pt x="982" y="547"/>
                    <a:pt x="982" y="250"/>
                  </a:cubicBezTo>
                  <a:cubicBezTo>
                    <a:pt x="982" y="240"/>
                    <a:pt x="982" y="231"/>
                    <a:pt x="982" y="221"/>
                  </a:cubicBezTo>
                  <a:cubicBezTo>
                    <a:pt x="1026" y="189"/>
                    <a:pt x="1064" y="150"/>
                    <a:pt x="1094" y="105"/>
                  </a:cubicBezTo>
                  <a:close/>
                </a:path>
              </a:pathLst>
            </a:custGeom>
            <a:solidFill>
              <a:schemeClr val="lt1"/>
            </a:solidFill>
            <a:ln>
              <a:noFill/>
            </a:ln>
            <a:effectLst>
              <a:outerShdw blurRad="50800" rotWithShape="0" algn="t" dir="5400000" dist="38100">
                <a:srgbClr val="000000">
                  <a:alpha val="40000"/>
                </a:srgbClr>
              </a:outerShdw>
            </a:effectLst>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
        <p:nvSpPr>
          <p:cNvPr id="31" name="Google Shape;31;p2"/>
          <p:cNvSpPr txBox="1"/>
          <p:nvPr>
            <p:ph idx="2" type="body"/>
          </p:nvPr>
        </p:nvSpPr>
        <p:spPr>
          <a:xfrm>
            <a:off x="11067993" y="7657717"/>
            <a:ext cx="5480108" cy="319064"/>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1920"/>
              <a:buFont typeface="Source Sans Pro"/>
              <a:buNone/>
              <a:defRPr sz="2400">
                <a:solidFill>
                  <a:schemeClr val="lt1"/>
                </a:solidFill>
              </a:defRPr>
            </a:lvl1pPr>
            <a:lvl2pPr indent="-381000" lvl="1" marL="914400" algn="l">
              <a:lnSpc>
                <a:spcPct val="90000"/>
              </a:lnSpc>
              <a:spcBef>
                <a:spcPts val="500"/>
              </a:spcBef>
              <a:spcAft>
                <a:spcPts val="0"/>
              </a:spcAft>
              <a:buSzPts val="2400"/>
              <a:buChar char="▪"/>
              <a:defRPr sz="2400">
                <a:solidFill>
                  <a:schemeClr val="lt1"/>
                </a:solidFill>
              </a:defRPr>
            </a:lvl2pPr>
            <a:lvl3pPr indent="-381000" lvl="2" marL="1371600" algn="l">
              <a:lnSpc>
                <a:spcPct val="90000"/>
              </a:lnSpc>
              <a:spcBef>
                <a:spcPts val="500"/>
              </a:spcBef>
              <a:spcAft>
                <a:spcPts val="0"/>
              </a:spcAft>
              <a:buSzPts val="2400"/>
              <a:buChar char="▪"/>
              <a:defRPr sz="2400">
                <a:solidFill>
                  <a:schemeClr val="lt1"/>
                </a:solidFill>
              </a:defRPr>
            </a:lvl3pPr>
            <a:lvl4pPr indent="-381000" lvl="3" marL="1828800" algn="l">
              <a:lnSpc>
                <a:spcPct val="90000"/>
              </a:lnSpc>
              <a:spcBef>
                <a:spcPts val="500"/>
              </a:spcBef>
              <a:spcAft>
                <a:spcPts val="0"/>
              </a:spcAft>
              <a:buSzPts val="2400"/>
              <a:buChar char="▪"/>
              <a:defRPr sz="2400">
                <a:solidFill>
                  <a:schemeClr val="lt1"/>
                </a:solidFill>
              </a:defRPr>
            </a:lvl4pPr>
            <a:lvl5pPr indent="-381000" lvl="4" marL="2286000" algn="l">
              <a:lnSpc>
                <a:spcPct val="90000"/>
              </a:lnSpc>
              <a:spcBef>
                <a:spcPts val="500"/>
              </a:spcBef>
              <a:spcAft>
                <a:spcPts val="0"/>
              </a:spcAft>
              <a:buSzPts val="2400"/>
              <a:buChar char="▪"/>
              <a:defRPr sz="2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
          <p:cNvSpPr txBox="1"/>
          <p:nvPr>
            <p:ph idx="3" type="body"/>
          </p:nvPr>
        </p:nvSpPr>
        <p:spPr>
          <a:xfrm>
            <a:off x="11516164" y="8152221"/>
            <a:ext cx="5031938" cy="335206"/>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1920"/>
              <a:buFont typeface="Source Sans Pro"/>
              <a:buNone/>
              <a:defRPr b="0" sz="2400">
                <a:solidFill>
                  <a:schemeClr val="lt1"/>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
          <p:cNvSpPr txBox="1"/>
          <p:nvPr>
            <p:ph idx="4" type="body"/>
          </p:nvPr>
        </p:nvSpPr>
        <p:spPr>
          <a:xfrm>
            <a:off x="1181100" y="5257800"/>
            <a:ext cx="7488238" cy="1818948"/>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3200"/>
              <a:buFont typeface="Source Sans Pro"/>
              <a:buNone/>
              <a:defRPr sz="4000">
                <a:solidFill>
                  <a:schemeClr val="lt1"/>
                </a:solidFill>
              </a:defRPr>
            </a:lvl1pPr>
            <a:lvl2pPr indent="-571500" lvl="1" marL="914400" algn="l">
              <a:lnSpc>
                <a:spcPct val="90000"/>
              </a:lnSpc>
              <a:spcBef>
                <a:spcPts val="500"/>
              </a:spcBef>
              <a:spcAft>
                <a:spcPts val="0"/>
              </a:spcAft>
              <a:buSzPts val="5400"/>
              <a:buChar char="▪"/>
              <a:defRPr>
                <a:solidFill>
                  <a:schemeClr val="lt1"/>
                </a:solidFill>
              </a:defRPr>
            </a:lvl2pPr>
            <a:lvl3pPr indent="-533400" lvl="2" marL="1371600" algn="l">
              <a:lnSpc>
                <a:spcPct val="90000"/>
              </a:lnSpc>
              <a:spcBef>
                <a:spcPts val="500"/>
              </a:spcBef>
              <a:spcAft>
                <a:spcPts val="0"/>
              </a:spcAft>
              <a:buSzPts val="4800"/>
              <a:buChar char="▪"/>
              <a:defRPr>
                <a:solidFill>
                  <a:schemeClr val="lt1"/>
                </a:solidFill>
              </a:defRPr>
            </a:lvl3pPr>
            <a:lvl4pPr indent="-508000" lvl="3" marL="1828800" algn="l">
              <a:lnSpc>
                <a:spcPct val="90000"/>
              </a:lnSpc>
              <a:spcBef>
                <a:spcPts val="500"/>
              </a:spcBef>
              <a:spcAft>
                <a:spcPts val="0"/>
              </a:spcAft>
              <a:buSzPts val="4400"/>
              <a:buChar char="▪"/>
              <a:defRPr>
                <a:solidFill>
                  <a:schemeClr val="lt1"/>
                </a:solidFill>
              </a:defRPr>
            </a:lvl4pPr>
            <a:lvl5pPr indent="-508000" lvl="4" marL="2286000" algn="l">
              <a:lnSpc>
                <a:spcPct val="90000"/>
              </a:lnSpc>
              <a:spcBef>
                <a:spcPts val="500"/>
              </a:spcBef>
              <a:spcAft>
                <a:spcPts val="0"/>
              </a:spcAft>
              <a:buSzPts val="44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s" type="twoObj">
  <p:cSld name="TWO_OBJECTS">
    <p:spTree>
      <p:nvGrpSpPr>
        <p:cNvPr id="100" name="Shape 100"/>
        <p:cNvGrpSpPr/>
        <p:nvPr/>
      </p:nvGrpSpPr>
      <p:grpSpPr>
        <a:xfrm>
          <a:off x="0" y="0"/>
          <a:ext cx="0" cy="0"/>
          <a:chOff x="0" y="0"/>
          <a:chExt cx="0" cy="0"/>
        </a:xfrm>
      </p:grpSpPr>
      <p:sp>
        <p:nvSpPr>
          <p:cNvPr id="101" name="Google Shape;101;p11"/>
          <p:cNvSpPr txBox="1"/>
          <p:nvPr>
            <p:ph type="title"/>
          </p:nvPr>
        </p:nvSpPr>
        <p:spPr>
          <a:xfrm>
            <a:off x="1192213" y="821346"/>
            <a:ext cx="12447587" cy="360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0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1"/>
          <p:cNvSpPr txBox="1"/>
          <p:nvPr>
            <p:ph idx="1" type="body"/>
          </p:nvPr>
        </p:nvSpPr>
        <p:spPr>
          <a:xfrm>
            <a:off x="1192213" y="1800000"/>
            <a:ext cx="7400925" cy="606447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4800"/>
              <a:buNone/>
              <a:defRPr/>
            </a:lvl1pPr>
            <a:lvl2pPr indent="-571500" lvl="1" marL="914400" algn="l">
              <a:lnSpc>
                <a:spcPct val="90000"/>
              </a:lnSpc>
              <a:spcBef>
                <a:spcPts val="500"/>
              </a:spcBef>
              <a:spcAft>
                <a:spcPts val="0"/>
              </a:spcAft>
              <a:buSzPts val="54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1"/>
          <p:cNvSpPr txBox="1"/>
          <p:nvPr>
            <p:ph idx="2" type="body"/>
          </p:nvPr>
        </p:nvSpPr>
        <p:spPr>
          <a:xfrm>
            <a:off x="8745538" y="1800000"/>
            <a:ext cx="7402512" cy="6064475"/>
          </a:xfrm>
          <a:prstGeom prst="rect">
            <a:avLst/>
          </a:prstGeom>
          <a:noFill/>
          <a:ln>
            <a:noFill/>
          </a:ln>
        </p:spPr>
        <p:txBody>
          <a:bodyPr anchorCtr="0" anchor="ctr" bIns="0" lIns="0" spcFirstLastPara="1" rIns="0" wrap="square" tIns="0">
            <a:noAutofit/>
          </a:bodyPr>
          <a:lstStyle>
            <a:lvl1pPr indent="-228600" lvl="0" marL="457200" algn="l">
              <a:lnSpc>
                <a:spcPct val="90000"/>
              </a:lnSpc>
              <a:spcBef>
                <a:spcPts val="1000"/>
              </a:spcBef>
              <a:spcAft>
                <a:spcPts val="0"/>
              </a:spcAft>
              <a:buSzPts val="4800"/>
              <a:buNone/>
              <a:defRPr/>
            </a:lvl1pPr>
            <a:lvl2pPr indent="-571500" lvl="1" marL="914400" algn="l">
              <a:lnSpc>
                <a:spcPct val="90000"/>
              </a:lnSpc>
              <a:spcBef>
                <a:spcPts val="500"/>
              </a:spcBef>
              <a:spcAft>
                <a:spcPts val="0"/>
              </a:spcAft>
              <a:buSzPts val="54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11"/>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05" name="Google Shape;105;p11"/>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06" name="Google Shape;106;p11"/>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7" name="Shape 107"/>
        <p:cNvGrpSpPr/>
        <p:nvPr/>
      </p:nvGrpSpPr>
      <p:grpSpPr>
        <a:xfrm>
          <a:off x="0" y="0"/>
          <a:ext cx="0" cy="0"/>
          <a:chOff x="0" y="0"/>
          <a:chExt cx="0" cy="0"/>
        </a:xfrm>
      </p:grpSpPr>
      <p:sp>
        <p:nvSpPr>
          <p:cNvPr id="108" name="Google Shape;108;p12"/>
          <p:cNvSpPr txBox="1"/>
          <p:nvPr>
            <p:ph type="title"/>
          </p:nvPr>
        </p:nvSpPr>
        <p:spPr>
          <a:xfrm>
            <a:off x="1193800" y="820800"/>
            <a:ext cx="14955839" cy="360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0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2"/>
          <p:cNvSpPr txBox="1"/>
          <p:nvPr>
            <p:ph idx="1" type="body"/>
          </p:nvPr>
        </p:nvSpPr>
        <p:spPr>
          <a:xfrm>
            <a:off x="1193800" y="1800000"/>
            <a:ext cx="7335838" cy="360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SzPts val="192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0" name="Google Shape;110;p12"/>
          <p:cNvSpPr txBox="1"/>
          <p:nvPr>
            <p:ph idx="2" type="body"/>
          </p:nvPr>
        </p:nvSpPr>
        <p:spPr>
          <a:xfrm>
            <a:off x="1193800" y="2573517"/>
            <a:ext cx="7335838" cy="5310481"/>
          </a:xfrm>
          <a:prstGeom prst="rect">
            <a:avLst/>
          </a:prstGeom>
          <a:noFill/>
          <a:ln>
            <a:noFill/>
          </a:ln>
        </p:spPr>
        <p:txBody>
          <a:bodyPr anchorCtr="0" anchor="ctr" bIns="0" lIns="0" spcFirstLastPara="1" rIns="0" wrap="square" tIns="0">
            <a:noAutofit/>
          </a:bodyPr>
          <a:lstStyle>
            <a:lvl1pPr indent="-533400" lvl="0" marL="457200" algn="l">
              <a:lnSpc>
                <a:spcPct val="90000"/>
              </a:lnSpc>
              <a:spcBef>
                <a:spcPts val="1000"/>
              </a:spcBef>
              <a:spcAft>
                <a:spcPts val="0"/>
              </a:spcAft>
              <a:buSzPts val="4800"/>
              <a:buChar char="▪"/>
              <a:defRPr/>
            </a:lvl1pPr>
            <a:lvl2pPr indent="-571500" lvl="1" marL="914400" algn="l">
              <a:lnSpc>
                <a:spcPct val="90000"/>
              </a:lnSpc>
              <a:spcBef>
                <a:spcPts val="500"/>
              </a:spcBef>
              <a:spcAft>
                <a:spcPts val="0"/>
              </a:spcAft>
              <a:buSzPts val="54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2"/>
          <p:cNvSpPr txBox="1"/>
          <p:nvPr>
            <p:ph idx="3" type="body"/>
          </p:nvPr>
        </p:nvSpPr>
        <p:spPr>
          <a:xfrm>
            <a:off x="8778875" y="1800000"/>
            <a:ext cx="7370763" cy="360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1000"/>
              </a:spcBef>
              <a:spcAft>
                <a:spcPts val="0"/>
              </a:spcAft>
              <a:buSzPts val="192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2" name="Google Shape;112;p12"/>
          <p:cNvSpPr txBox="1"/>
          <p:nvPr>
            <p:ph idx="4" type="body"/>
          </p:nvPr>
        </p:nvSpPr>
        <p:spPr>
          <a:xfrm>
            <a:off x="8778875" y="2573517"/>
            <a:ext cx="7370763" cy="5310482"/>
          </a:xfrm>
          <a:prstGeom prst="rect">
            <a:avLst/>
          </a:prstGeom>
          <a:noFill/>
          <a:ln>
            <a:noFill/>
          </a:ln>
        </p:spPr>
        <p:txBody>
          <a:bodyPr anchorCtr="0" anchor="ctr" bIns="0" lIns="0" spcFirstLastPara="1" rIns="0" wrap="square" tIns="0">
            <a:noAutofit/>
          </a:bodyPr>
          <a:lstStyle>
            <a:lvl1pPr indent="-533400" lvl="0" marL="457200" algn="l">
              <a:lnSpc>
                <a:spcPct val="90000"/>
              </a:lnSpc>
              <a:spcBef>
                <a:spcPts val="1000"/>
              </a:spcBef>
              <a:spcAft>
                <a:spcPts val="0"/>
              </a:spcAft>
              <a:buSzPts val="4800"/>
              <a:buChar char="▪"/>
              <a:defRPr/>
            </a:lvl1pPr>
            <a:lvl2pPr indent="-571500" lvl="1" marL="914400" algn="l">
              <a:lnSpc>
                <a:spcPct val="90000"/>
              </a:lnSpc>
              <a:spcBef>
                <a:spcPts val="500"/>
              </a:spcBef>
              <a:spcAft>
                <a:spcPts val="0"/>
              </a:spcAft>
              <a:buSzPts val="54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2"/>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14" name="Google Shape;114;p12"/>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15" name="Google Shape;115;p12"/>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s">
  <p:cSld name="Charts">
    <p:spTree>
      <p:nvGrpSpPr>
        <p:cNvPr id="116" name="Shape 116"/>
        <p:cNvGrpSpPr/>
        <p:nvPr/>
      </p:nvGrpSpPr>
      <p:grpSpPr>
        <a:xfrm>
          <a:off x="0" y="0"/>
          <a:ext cx="0" cy="0"/>
          <a:chOff x="0" y="0"/>
          <a:chExt cx="0" cy="0"/>
        </a:xfrm>
      </p:grpSpPr>
      <p:sp>
        <p:nvSpPr>
          <p:cNvPr id="117" name="Google Shape;117;p13"/>
          <p:cNvSpPr txBox="1"/>
          <p:nvPr>
            <p:ph type="title"/>
          </p:nvPr>
        </p:nvSpPr>
        <p:spPr>
          <a:xfrm>
            <a:off x="1192213" y="821346"/>
            <a:ext cx="12447587" cy="360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0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3"/>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19" name="Google Shape;119;p13"/>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0" name="Google Shape;120;p13"/>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21" name="Google Shape;121;p13"/>
          <p:cNvSpPr/>
          <p:nvPr>
            <p:ph idx="2" type="chart"/>
          </p:nvPr>
        </p:nvSpPr>
        <p:spPr>
          <a:xfrm>
            <a:off x="1192213" y="1620000"/>
            <a:ext cx="14966949" cy="6588000"/>
          </a:xfrm>
          <a:prstGeom prst="rect">
            <a:avLst/>
          </a:prstGeom>
          <a:noFill/>
          <a:ln>
            <a:noFill/>
          </a:ln>
        </p:spPr>
        <p:txBody>
          <a:bodyPr anchorCtr="0" anchor="ctr" bIns="0" lIns="0" spcFirstLastPara="1" rIns="0" wrap="square" tIns="0">
            <a:noAutofit/>
          </a:bodyPr>
          <a:lstStyle>
            <a:lvl1pPr lvl="0" marR="0" rtl="0" algn="ctr">
              <a:lnSpc>
                <a:spcPct val="90000"/>
              </a:lnSpc>
              <a:spcBef>
                <a:spcPts val="1000"/>
              </a:spcBef>
              <a:spcAft>
                <a:spcPts val="0"/>
              </a:spcAft>
              <a:buClr>
                <a:schemeClr val="accent1"/>
              </a:buClr>
              <a:buSzPts val="4800"/>
              <a:buFont typeface="Noto Sans Symbols"/>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90000"/>
              </a:lnSpc>
              <a:spcBef>
                <a:spcPts val="500"/>
              </a:spcBef>
              <a:spcAft>
                <a:spcPts val="0"/>
              </a:spcAft>
              <a:buClr>
                <a:schemeClr val="accent1"/>
              </a:buClr>
              <a:buSzPts val="5400"/>
              <a:buFont typeface="Noto Sans Symbols"/>
              <a:buChar char="▪"/>
              <a:defRPr b="0" i="0" sz="5400" u="none" cap="none" strike="noStrike">
                <a:solidFill>
                  <a:schemeClr val="dk1"/>
                </a:solidFill>
                <a:latin typeface="Source Sans Pro"/>
                <a:ea typeface="Source Sans Pro"/>
                <a:cs typeface="Source Sans Pro"/>
                <a:sym typeface="Source Sans Pro"/>
              </a:defRPr>
            </a:lvl2pPr>
            <a:lvl3pPr lvl="2" marR="0" rtl="0" algn="l">
              <a:lnSpc>
                <a:spcPct val="90000"/>
              </a:lnSpc>
              <a:spcBef>
                <a:spcPts val="500"/>
              </a:spcBef>
              <a:spcAft>
                <a:spcPts val="0"/>
              </a:spcAft>
              <a:buClr>
                <a:schemeClr val="accent1"/>
              </a:buClr>
              <a:buSzPts val="4800"/>
              <a:buFont typeface="Noto Sans Symbols"/>
              <a:buChar char="▪"/>
              <a:defRPr b="0" i="0" sz="4800" u="none" cap="none" strike="noStrike">
                <a:solidFill>
                  <a:schemeClr val="dk1"/>
                </a:solidFill>
                <a:latin typeface="Source Sans Pro"/>
                <a:ea typeface="Source Sans Pro"/>
                <a:cs typeface="Source Sans Pro"/>
                <a:sym typeface="Source Sans Pro"/>
              </a:defRPr>
            </a:lvl3pPr>
            <a:lvl4pPr lvl="3" marR="0" rtl="0" algn="l">
              <a:lnSpc>
                <a:spcPct val="90000"/>
              </a:lnSpc>
              <a:spcBef>
                <a:spcPts val="500"/>
              </a:spcBef>
              <a:spcAft>
                <a:spcPts val="0"/>
              </a:spcAft>
              <a:buClr>
                <a:schemeClr val="accent1"/>
              </a:buClr>
              <a:buSzPts val="4400"/>
              <a:buFont typeface="Noto Sans Symbols"/>
              <a:buChar char="▪"/>
              <a:defRPr b="0" i="0" sz="4400" u="none" cap="none" strike="noStrike">
                <a:solidFill>
                  <a:schemeClr val="dk1"/>
                </a:solidFill>
                <a:latin typeface="Source Sans Pro"/>
                <a:ea typeface="Source Sans Pro"/>
                <a:cs typeface="Source Sans Pro"/>
                <a:sym typeface="Source Sans Pro"/>
              </a:defRPr>
            </a:lvl4pPr>
            <a:lvl5pPr lvl="4" marR="0" rtl="0" algn="l">
              <a:lnSpc>
                <a:spcPct val="90000"/>
              </a:lnSpc>
              <a:spcBef>
                <a:spcPts val="500"/>
              </a:spcBef>
              <a:spcAft>
                <a:spcPts val="0"/>
              </a:spcAft>
              <a:buClr>
                <a:schemeClr val="accent1"/>
              </a:buClr>
              <a:buSzPts val="4400"/>
              <a:buFont typeface="Noto Sans Symbols"/>
              <a:buChar char="▪"/>
              <a:defRPr b="0" i="0" sz="4400" u="none" cap="none" strike="noStrike">
                <a:solidFill>
                  <a:schemeClr val="dk1"/>
                </a:solidFill>
                <a:latin typeface="Source Sans Pro"/>
                <a:ea typeface="Source Sans Pro"/>
                <a:cs typeface="Source Sans Pro"/>
                <a:sym typeface="Source Sans Pro"/>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type="titleOnly">
  <p:cSld name="TITLE_ONLY">
    <p:spTree>
      <p:nvGrpSpPr>
        <p:cNvPr id="122" name="Shape 122"/>
        <p:cNvGrpSpPr/>
        <p:nvPr/>
      </p:nvGrpSpPr>
      <p:grpSpPr>
        <a:xfrm>
          <a:off x="0" y="0"/>
          <a:ext cx="0" cy="0"/>
          <a:chOff x="0" y="0"/>
          <a:chExt cx="0" cy="0"/>
        </a:xfrm>
      </p:grpSpPr>
      <p:sp>
        <p:nvSpPr>
          <p:cNvPr id="123" name="Google Shape;123;p14"/>
          <p:cNvSpPr txBox="1"/>
          <p:nvPr>
            <p:ph type="title"/>
          </p:nvPr>
        </p:nvSpPr>
        <p:spPr>
          <a:xfrm>
            <a:off x="1192213" y="821346"/>
            <a:ext cx="12447587" cy="360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0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4"/>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25" name="Google Shape;125;p14"/>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26" name="Google Shape;126;p14"/>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line Left" showMasterSp="0">
  <p:cSld name="Headline Left">
    <p:bg>
      <p:bgPr>
        <a:solidFill>
          <a:schemeClr val="dk2"/>
        </a:solidFill>
      </p:bgPr>
    </p:bg>
    <p:spTree>
      <p:nvGrpSpPr>
        <p:cNvPr id="127" name="Shape 127"/>
        <p:cNvGrpSpPr/>
        <p:nvPr/>
      </p:nvGrpSpPr>
      <p:grpSpPr>
        <a:xfrm>
          <a:off x="0" y="0"/>
          <a:ext cx="0" cy="0"/>
          <a:chOff x="0" y="0"/>
          <a:chExt cx="0" cy="0"/>
        </a:xfrm>
      </p:grpSpPr>
      <p:sp>
        <p:nvSpPr>
          <p:cNvPr id="128" name="Google Shape;128;p15"/>
          <p:cNvSpPr txBox="1"/>
          <p:nvPr>
            <p:ph type="title"/>
          </p:nvPr>
        </p:nvSpPr>
        <p:spPr>
          <a:xfrm>
            <a:off x="1192213" y="989014"/>
            <a:ext cx="7477125" cy="7488236"/>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lt1"/>
              </a:buClr>
              <a:buSzPts val="9000"/>
              <a:buFont typeface="Source Sans Pro"/>
              <a:buNone/>
              <a:defRPr b="1" i="1"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15"/>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30" name="Google Shape;130;p15"/>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131" name="Google Shape;131;p15"/>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grpSp>
        <p:nvGrpSpPr>
          <p:cNvPr id="132" name="Google Shape;132;p15"/>
          <p:cNvGrpSpPr/>
          <p:nvPr/>
        </p:nvGrpSpPr>
        <p:grpSpPr>
          <a:xfrm>
            <a:off x="14706725" y="688770"/>
            <a:ext cx="1855412" cy="517609"/>
            <a:chOff x="14706725" y="688770"/>
            <a:chExt cx="1855412" cy="517609"/>
          </a:xfrm>
        </p:grpSpPr>
        <p:sp>
          <p:nvSpPr>
            <p:cNvPr id="133" name="Google Shape;133;p15"/>
            <p:cNvSpPr/>
            <p:nvPr/>
          </p:nvSpPr>
          <p:spPr>
            <a:xfrm>
              <a:off x="15318838" y="817956"/>
              <a:ext cx="1243299" cy="388423"/>
            </a:xfrm>
            <a:custGeom>
              <a:rect b="b" l="l" r="r" t="t"/>
              <a:pathLst>
                <a:path extrusionOk="0" h="253" w="812">
                  <a:moveTo>
                    <a:pt x="85" y="29"/>
                  </a:moveTo>
                  <a:cubicBezTo>
                    <a:pt x="85" y="250"/>
                    <a:pt x="85" y="250"/>
                    <a:pt x="85" y="250"/>
                  </a:cubicBezTo>
                  <a:cubicBezTo>
                    <a:pt x="54" y="250"/>
                    <a:pt x="54" y="250"/>
                    <a:pt x="54" y="250"/>
                  </a:cubicBezTo>
                  <a:cubicBezTo>
                    <a:pt x="54" y="29"/>
                    <a:pt x="54" y="29"/>
                    <a:pt x="54" y="29"/>
                  </a:cubicBezTo>
                  <a:cubicBezTo>
                    <a:pt x="0" y="29"/>
                    <a:pt x="0" y="29"/>
                    <a:pt x="0" y="29"/>
                  </a:cubicBezTo>
                  <a:cubicBezTo>
                    <a:pt x="0" y="2"/>
                    <a:pt x="0" y="2"/>
                    <a:pt x="0" y="2"/>
                  </a:cubicBezTo>
                  <a:cubicBezTo>
                    <a:pt x="140" y="2"/>
                    <a:pt x="140" y="2"/>
                    <a:pt x="140" y="2"/>
                  </a:cubicBezTo>
                  <a:cubicBezTo>
                    <a:pt x="140" y="29"/>
                    <a:pt x="140" y="29"/>
                    <a:pt x="140" y="29"/>
                  </a:cubicBezTo>
                  <a:lnTo>
                    <a:pt x="85" y="29"/>
                  </a:lnTo>
                  <a:close/>
                  <a:moveTo>
                    <a:pt x="250" y="135"/>
                  </a:moveTo>
                  <a:cubicBezTo>
                    <a:pt x="250" y="250"/>
                    <a:pt x="250" y="250"/>
                    <a:pt x="250" y="250"/>
                  </a:cubicBezTo>
                  <a:cubicBezTo>
                    <a:pt x="218" y="250"/>
                    <a:pt x="218" y="250"/>
                    <a:pt x="218" y="250"/>
                  </a:cubicBezTo>
                  <a:cubicBezTo>
                    <a:pt x="218" y="135"/>
                    <a:pt x="218" y="135"/>
                    <a:pt x="218" y="135"/>
                  </a:cubicBezTo>
                  <a:cubicBezTo>
                    <a:pt x="155" y="2"/>
                    <a:pt x="155" y="2"/>
                    <a:pt x="155" y="2"/>
                  </a:cubicBezTo>
                  <a:cubicBezTo>
                    <a:pt x="189" y="2"/>
                    <a:pt x="189" y="2"/>
                    <a:pt x="189" y="2"/>
                  </a:cubicBezTo>
                  <a:cubicBezTo>
                    <a:pt x="236" y="103"/>
                    <a:pt x="236" y="103"/>
                    <a:pt x="236" y="103"/>
                  </a:cubicBezTo>
                  <a:cubicBezTo>
                    <a:pt x="282" y="2"/>
                    <a:pt x="282" y="2"/>
                    <a:pt x="282" y="2"/>
                  </a:cubicBezTo>
                  <a:cubicBezTo>
                    <a:pt x="315" y="2"/>
                    <a:pt x="315" y="2"/>
                    <a:pt x="315" y="2"/>
                  </a:cubicBezTo>
                  <a:lnTo>
                    <a:pt x="250" y="135"/>
                  </a:lnTo>
                  <a:close/>
                  <a:moveTo>
                    <a:pt x="410" y="157"/>
                  </a:moveTo>
                  <a:cubicBezTo>
                    <a:pt x="380" y="157"/>
                    <a:pt x="380" y="157"/>
                    <a:pt x="380" y="157"/>
                  </a:cubicBezTo>
                  <a:cubicBezTo>
                    <a:pt x="380" y="250"/>
                    <a:pt x="380" y="250"/>
                    <a:pt x="380" y="250"/>
                  </a:cubicBezTo>
                  <a:cubicBezTo>
                    <a:pt x="350" y="250"/>
                    <a:pt x="350" y="250"/>
                    <a:pt x="350" y="250"/>
                  </a:cubicBezTo>
                  <a:cubicBezTo>
                    <a:pt x="350" y="2"/>
                    <a:pt x="350" y="2"/>
                    <a:pt x="350" y="2"/>
                  </a:cubicBezTo>
                  <a:cubicBezTo>
                    <a:pt x="350" y="2"/>
                    <a:pt x="380" y="0"/>
                    <a:pt x="410" y="0"/>
                  </a:cubicBezTo>
                  <a:cubicBezTo>
                    <a:pt x="463" y="0"/>
                    <a:pt x="479" y="33"/>
                    <a:pt x="479" y="77"/>
                  </a:cubicBezTo>
                  <a:cubicBezTo>
                    <a:pt x="479" y="130"/>
                    <a:pt x="460" y="157"/>
                    <a:pt x="410" y="157"/>
                  </a:cubicBezTo>
                  <a:moveTo>
                    <a:pt x="414" y="25"/>
                  </a:moveTo>
                  <a:cubicBezTo>
                    <a:pt x="394" y="25"/>
                    <a:pt x="380" y="28"/>
                    <a:pt x="380" y="28"/>
                  </a:cubicBezTo>
                  <a:cubicBezTo>
                    <a:pt x="380" y="131"/>
                    <a:pt x="380" y="131"/>
                    <a:pt x="380" y="131"/>
                  </a:cubicBezTo>
                  <a:cubicBezTo>
                    <a:pt x="414" y="131"/>
                    <a:pt x="414" y="131"/>
                    <a:pt x="414" y="131"/>
                  </a:cubicBezTo>
                  <a:cubicBezTo>
                    <a:pt x="434" y="131"/>
                    <a:pt x="447" y="118"/>
                    <a:pt x="447" y="79"/>
                  </a:cubicBezTo>
                  <a:cubicBezTo>
                    <a:pt x="447" y="44"/>
                    <a:pt x="439" y="25"/>
                    <a:pt x="414" y="25"/>
                  </a:cubicBezTo>
                  <a:moveTo>
                    <a:pt x="590" y="253"/>
                  </a:moveTo>
                  <a:cubicBezTo>
                    <a:pt x="532" y="253"/>
                    <a:pt x="516" y="210"/>
                    <a:pt x="516" y="123"/>
                  </a:cubicBezTo>
                  <a:cubicBezTo>
                    <a:pt x="516" y="40"/>
                    <a:pt x="532" y="0"/>
                    <a:pt x="590" y="0"/>
                  </a:cubicBezTo>
                  <a:cubicBezTo>
                    <a:pt x="648" y="0"/>
                    <a:pt x="664" y="40"/>
                    <a:pt x="664" y="123"/>
                  </a:cubicBezTo>
                  <a:cubicBezTo>
                    <a:pt x="664" y="210"/>
                    <a:pt x="648" y="253"/>
                    <a:pt x="590" y="253"/>
                  </a:cubicBezTo>
                  <a:moveTo>
                    <a:pt x="590" y="26"/>
                  </a:moveTo>
                  <a:cubicBezTo>
                    <a:pt x="558" y="26"/>
                    <a:pt x="547" y="47"/>
                    <a:pt x="547" y="125"/>
                  </a:cubicBezTo>
                  <a:cubicBezTo>
                    <a:pt x="547" y="201"/>
                    <a:pt x="558" y="227"/>
                    <a:pt x="590" y="227"/>
                  </a:cubicBezTo>
                  <a:cubicBezTo>
                    <a:pt x="622" y="227"/>
                    <a:pt x="632" y="201"/>
                    <a:pt x="632" y="125"/>
                  </a:cubicBezTo>
                  <a:cubicBezTo>
                    <a:pt x="632" y="47"/>
                    <a:pt x="622" y="26"/>
                    <a:pt x="590" y="26"/>
                  </a:cubicBezTo>
                  <a:moveTo>
                    <a:pt x="753" y="253"/>
                  </a:moveTo>
                  <a:cubicBezTo>
                    <a:pt x="735" y="253"/>
                    <a:pt x="710" y="247"/>
                    <a:pt x="706" y="246"/>
                  </a:cubicBezTo>
                  <a:cubicBezTo>
                    <a:pt x="706" y="221"/>
                    <a:pt x="706" y="221"/>
                    <a:pt x="706" y="221"/>
                  </a:cubicBezTo>
                  <a:cubicBezTo>
                    <a:pt x="715" y="222"/>
                    <a:pt x="737" y="226"/>
                    <a:pt x="752" y="226"/>
                  </a:cubicBezTo>
                  <a:cubicBezTo>
                    <a:pt x="770" y="226"/>
                    <a:pt x="782" y="211"/>
                    <a:pt x="782" y="184"/>
                  </a:cubicBezTo>
                  <a:cubicBezTo>
                    <a:pt x="782" y="151"/>
                    <a:pt x="777" y="134"/>
                    <a:pt x="752" y="134"/>
                  </a:cubicBezTo>
                  <a:cubicBezTo>
                    <a:pt x="723" y="134"/>
                    <a:pt x="723" y="134"/>
                    <a:pt x="723" y="134"/>
                  </a:cubicBezTo>
                  <a:cubicBezTo>
                    <a:pt x="723" y="109"/>
                    <a:pt x="723" y="109"/>
                    <a:pt x="723" y="109"/>
                  </a:cubicBezTo>
                  <a:cubicBezTo>
                    <a:pt x="748" y="109"/>
                    <a:pt x="748" y="109"/>
                    <a:pt x="748" y="109"/>
                  </a:cubicBezTo>
                  <a:cubicBezTo>
                    <a:pt x="777" y="109"/>
                    <a:pt x="778" y="79"/>
                    <a:pt x="778" y="65"/>
                  </a:cubicBezTo>
                  <a:cubicBezTo>
                    <a:pt x="778" y="37"/>
                    <a:pt x="769" y="26"/>
                    <a:pt x="752" y="26"/>
                  </a:cubicBezTo>
                  <a:cubicBezTo>
                    <a:pt x="736" y="26"/>
                    <a:pt x="718" y="30"/>
                    <a:pt x="708" y="32"/>
                  </a:cubicBezTo>
                  <a:cubicBezTo>
                    <a:pt x="708" y="6"/>
                    <a:pt x="708" y="6"/>
                    <a:pt x="708" y="6"/>
                  </a:cubicBezTo>
                  <a:cubicBezTo>
                    <a:pt x="712" y="5"/>
                    <a:pt x="733" y="0"/>
                    <a:pt x="751" y="0"/>
                  </a:cubicBezTo>
                  <a:cubicBezTo>
                    <a:pt x="787" y="0"/>
                    <a:pt x="808" y="16"/>
                    <a:pt x="808" y="68"/>
                  </a:cubicBezTo>
                  <a:cubicBezTo>
                    <a:pt x="808" y="92"/>
                    <a:pt x="800" y="113"/>
                    <a:pt x="781" y="120"/>
                  </a:cubicBezTo>
                  <a:cubicBezTo>
                    <a:pt x="803" y="122"/>
                    <a:pt x="812" y="145"/>
                    <a:pt x="812" y="180"/>
                  </a:cubicBezTo>
                  <a:cubicBezTo>
                    <a:pt x="812" y="233"/>
                    <a:pt x="792" y="253"/>
                    <a:pt x="753" y="25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134" name="Google Shape;134;p15"/>
            <p:cNvSpPr/>
            <p:nvPr/>
          </p:nvSpPr>
          <p:spPr>
            <a:xfrm>
              <a:off x="14706725" y="696574"/>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135" name="Google Shape;135;p15"/>
            <p:cNvSpPr/>
            <p:nvPr/>
          </p:nvSpPr>
          <p:spPr>
            <a:xfrm>
              <a:off x="15002377" y="688770"/>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Tree>
  </p:cSld>
  <p:clrMapOvr>
    <a:masterClrMapping/>
  </p:clrMapOvr>
  <p:extLst>
    <p:ext uri="{DCECCB84-F9BA-43D5-87BE-67443E8EF086}">
      <p15:sldGuideLst>
        <p15:guide id="1" orient="horz" pos="30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p:cSld name="Agenda">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3"/>
          <p:cNvSpPr txBox="1"/>
          <p:nvPr>
            <p:ph type="title"/>
          </p:nvPr>
        </p:nvSpPr>
        <p:spPr>
          <a:xfrm>
            <a:off x="1192213" y="820800"/>
            <a:ext cx="12447587" cy="360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3000"/>
              <a:buFont typeface="Source Sans Pro"/>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37" name="Google Shape;37;p3"/>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38" name="Google Shape;38;p3"/>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39" name="Google Shape;39;p3"/>
          <p:cNvSpPr txBox="1"/>
          <p:nvPr>
            <p:ph idx="1" type="body"/>
          </p:nvPr>
        </p:nvSpPr>
        <p:spPr>
          <a:xfrm>
            <a:off x="1181100" y="1809750"/>
            <a:ext cx="14978063" cy="6054725"/>
          </a:xfrm>
          <a:prstGeom prst="rect">
            <a:avLst/>
          </a:prstGeom>
          <a:noFill/>
          <a:ln>
            <a:noFill/>
          </a:ln>
        </p:spPr>
        <p:txBody>
          <a:bodyPr anchorCtr="0" anchor="ctr" bIns="0" lIns="0" spcFirstLastPara="1" rIns="0" wrap="square" tIns="0">
            <a:noAutofit/>
          </a:bodyPr>
          <a:lstStyle>
            <a:lvl1pPr indent="-482600" lvl="0" marL="457200" algn="l">
              <a:lnSpc>
                <a:spcPct val="90000"/>
              </a:lnSpc>
              <a:spcBef>
                <a:spcPts val="1000"/>
              </a:spcBef>
              <a:spcAft>
                <a:spcPts val="0"/>
              </a:spcAft>
              <a:buSzPts val="4000"/>
              <a:buFont typeface="Source Sans Pro"/>
              <a:buAutoNum type="arabicPeriod"/>
              <a:defRPr sz="5000">
                <a:solidFill>
                  <a:schemeClr val="lt1"/>
                </a:solidFill>
              </a:defRPr>
            </a:lvl1pPr>
            <a:lvl2pPr indent="-571500" lvl="1" marL="914400" algn="l">
              <a:lnSpc>
                <a:spcPct val="90000"/>
              </a:lnSpc>
              <a:spcBef>
                <a:spcPts val="500"/>
              </a:spcBef>
              <a:spcAft>
                <a:spcPts val="0"/>
              </a:spcAft>
              <a:buSzPts val="5400"/>
              <a:buFont typeface="Source Sans Pro"/>
              <a:buAutoNum type="arabicPeriod"/>
              <a:defRPr/>
            </a:lvl2pPr>
            <a:lvl3pPr indent="-533400" lvl="2" marL="1371600" algn="l">
              <a:lnSpc>
                <a:spcPct val="90000"/>
              </a:lnSpc>
              <a:spcBef>
                <a:spcPts val="500"/>
              </a:spcBef>
              <a:spcAft>
                <a:spcPts val="0"/>
              </a:spcAft>
              <a:buSzPts val="4800"/>
              <a:buFont typeface="Source Sans Pro"/>
              <a:buAutoNum type="arabicPeriod"/>
              <a:defRPr/>
            </a:lvl3pPr>
            <a:lvl4pPr indent="-508000" lvl="3" marL="1828800" algn="l">
              <a:lnSpc>
                <a:spcPct val="90000"/>
              </a:lnSpc>
              <a:spcBef>
                <a:spcPts val="500"/>
              </a:spcBef>
              <a:spcAft>
                <a:spcPts val="0"/>
              </a:spcAft>
              <a:buSzPts val="4400"/>
              <a:buFont typeface="Source Sans Pro"/>
              <a:buAutoNum type="arabicPeriod"/>
              <a:defRPr/>
            </a:lvl4pPr>
            <a:lvl5pPr indent="-508000" lvl="4" marL="2286000" algn="l">
              <a:lnSpc>
                <a:spcPct val="90000"/>
              </a:lnSpc>
              <a:spcBef>
                <a:spcPts val="500"/>
              </a:spcBef>
              <a:spcAft>
                <a:spcPts val="0"/>
              </a:spcAft>
              <a:buSzPts val="4400"/>
              <a:buFont typeface="Source Sans Pro"/>
              <a:buAutoNum type="arabicPeriod"/>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0" name="Google Shape;40;p3"/>
          <p:cNvGrpSpPr/>
          <p:nvPr/>
        </p:nvGrpSpPr>
        <p:grpSpPr>
          <a:xfrm>
            <a:off x="14706725" y="688770"/>
            <a:ext cx="1855412" cy="517609"/>
            <a:chOff x="14706725" y="688770"/>
            <a:chExt cx="1855412" cy="517609"/>
          </a:xfrm>
        </p:grpSpPr>
        <p:sp>
          <p:nvSpPr>
            <p:cNvPr id="41" name="Google Shape;41;p3"/>
            <p:cNvSpPr/>
            <p:nvPr/>
          </p:nvSpPr>
          <p:spPr>
            <a:xfrm>
              <a:off x="15318838" y="817956"/>
              <a:ext cx="1243299" cy="388423"/>
            </a:xfrm>
            <a:custGeom>
              <a:rect b="b" l="l" r="r" t="t"/>
              <a:pathLst>
                <a:path extrusionOk="0" h="253" w="812">
                  <a:moveTo>
                    <a:pt x="85" y="29"/>
                  </a:moveTo>
                  <a:cubicBezTo>
                    <a:pt x="85" y="250"/>
                    <a:pt x="85" y="250"/>
                    <a:pt x="85" y="250"/>
                  </a:cubicBezTo>
                  <a:cubicBezTo>
                    <a:pt x="54" y="250"/>
                    <a:pt x="54" y="250"/>
                    <a:pt x="54" y="250"/>
                  </a:cubicBezTo>
                  <a:cubicBezTo>
                    <a:pt x="54" y="29"/>
                    <a:pt x="54" y="29"/>
                    <a:pt x="54" y="29"/>
                  </a:cubicBezTo>
                  <a:cubicBezTo>
                    <a:pt x="0" y="29"/>
                    <a:pt x="0" y="29"/>
                    <a:pt x="0" y="29"/>
                  </a:cubicBezTo>
                  <a:cubicBezTo>
                    <a:pt x="0" y="2"/>
                    <a:pt x="0" y="2"/>
                    <a:pt x="0" y="2"/>
                  </a:cubicBezTo>
                  <a:cubicBezTo>
                    <a:pt x="140" y="2"/>
                    <a:pt x="140" y="2"/>
                    <a:pt x="140" y="2"/>
                  </a:cubicBezTo>
                  <a:cubicBezTo>
                    <a:pt x="140" y="29"/>
                    <a:pt x="140" y="29"/>
                    <a:pt x="140" y="29"/>
                  </a:cubicBezTo>
                  <a:lnTo>
                    <a:pt x="85" y="29"/>
                  </a:lnTo>
                  <a:close/>
                  <a:moveTo>
                    <a:pt x="250" y="135"/>
                  </a:moveTo>
                  <a:cubicBezTo>
                    <a:pt x="250" y="250"/>
                    <a:pt x="250" y="250"/>
                    <a:pt x="250" y="250"/>
                  </a:cubicBezTo>
                  <a:cubicBezTo>
                    <a:pt x="218" y="250"/>
                    <a:pt x="218" y="250"/>
                    <a:pt x="218" y="250"/>
                  </a:cubicBezTo>
                  <a:cubicBezTo>
                    <a:pt x="218" y="135"/>
                    <a:pt x="218" y="135"/>
                    <a:pt x="218" y="135"/>
                  </a:cubicBezTo>
                  <a:cubicBezTo>
                    <a:pt x="155" y="2"/>
                    <a:pt x="155" y="2"/>
                    <a:pt x="155" y="2"/>
                  </a:cubicBezTo>
                  <a:cubicBezTo>
                    <a:pt x="189" y="2"/>
                    <a:pt x="189" y="2"/>
                    <a:pt x="189" y="2"/>
                  </a:cubicBezTo>
                  <a:cubicBezTo>
                    <a:pt x="236" y="103"/>
                    <a:pt x="236" y="103"/>
                    <a:pt x="236" y="103"/>
                  </a:cubicBezTo>
                  <a:cubicBezTo>
                    <a:pt x="282" y="2"/>
                    <a:pt x="282" y="2"/>
                    <a:pt x="282" y="2"/>
                  </a:cubicBezTo>
                  <a:cubicBezTo>
                    <a:pt x="315" y="2"/>
                    <a:pt x="315" y="2"/>
                    <a:pt x="315" y="2"/>
                  </a:cubicBezTo>
                  <a:lnTo>
                    <a:pt x="250" y="135"/>
                  </a:lnTo>
                  <a:close/>
                  <a:moveTo>
                    <a:pt x="410" y="157"/>
                  </a:moveTo>
                  <a:cubicBezTo>
                    <a:pt x="380" y="157"/>
                    <a:pt x="380" y="157"/>
                    <a:pt x="380" y="157"/>
                  </a:cubicBezTo>
                  <a:cubicBezTo>
                    <a:pt x="380" y="250"/>
                    <a:pt x="380" y="250"/>
                    <a:pt x="380" y="250"/>
                  </a:cubicBezTo>
                  <a:cubicBezTo>
                    <a:pt x="350" y="250"/>
                    <a:pt x="350" y="250"/>
                    <a:pt x="350" y="250"/>
                  </a:cubicBezTo>
                  <a:cubicBezTo>
                    <a:pt x="350" y="2"/>
                    <a:pt x="350" y="2"/>
                    <a:pt x="350" y="2"/>
                  </a:cubicBezTo>
                  <a:cubicBezTo>
                    <a:pt x="350" y="2"/>
                    <a:pt x="380" y="0"/>
                    <a:pt x="410" y="0"/>
                  </a:cubicBezTo>
                  <a:cubicBezTo>
                    <a:pt x="463" y="0"/>
                    <a:pt x="479" y="33"/>
                    <a:pt x="479" y="77"/>
                  </a:cubicBezTo>
                  <a:cubicBezTo>
                    <a:pt x="479" y="130"/>
                    <a:pt x="460" y="157"/>
                    <a:pt x="410" y="157"/>
                  </a:cubicBezTo>
                  <a:moveTo>
                    <a:pt x="414" y="25"/>
                  </a:moveTo>
                  <a:cubicBezTo>
                    <a:pt x="394" y="25"/>
                    <a:pt x="380" y="28"/>
                    <a:pt x="380" y="28"/>
                  </a:cubicBezTo>
                  <a:cubicBezTo>
                    <a:pt x="380" y="131"/>
                    <a:pt x="380" y="131"/>
                    <a:pt x="380" y="131"/>
                  </a:cubicBezTo>
                  <a:cubicBezTo>
                    <a:pt x="414" y="131"/>
                    <a:pt x="414" y="131"/>
                    <a:pt x="414" y="131"/>
                  </a:cubicBezTo>
                  <a:cubicBezTo>
                    <a:pt x="434" y="131"/>
                    <a:pt x="447" y="118"/>
                    <a:pt x="447" y="79"/>
                  </a:cubicBezTo>
                  <a:cubicBezTo>
                    <a:pt x="447" y="44"/>
                    <a:pt x="439" y="25"/>
                    <a:pt x="414" y="25"/>
                  </a:cubicBezTo>
                  <a:moveTo>
                    <a:pt x="590" y="253"/>
                  </a:moveTo>
                  <a:cubicBezTo>
                    <a:pt x="532" y="253"/>
                    <a:pt x="516" y="210"/>
                    <a:pt x="516" y="123"/>
                  </a:cubicBezTo>
                  <a:cubicBezTo>
                    <a:pt x="516" y="40"/>
                    <a:pt x="532" y="0"/>
                    <a:pt x="590" y="0"/>
                  </a:cubicBezTo>
                  <a:cubicBezTo>
                    <a:pt x="648" y="0"/>
                    <a:pt x="664" y="40"/>
                    <a:pt x="664" y="123"/>
                  </a:cubicBezTo>
                  <a:cubicBezTo>
                    <a:pt x="664" y="210"/>
                    <a:pt x="648" y="253"/>
                    <a:pt x="590" y="253"/>
                  </a:cubicBezTo>
                  <a:moveTo>
                    <a:pt x="590" y="26"/>
                  </a:moveTo>
                  <a:cubicBezTo>
                    <a:pt x="558" y="26"/>
                    <a:pt x="547" y="47"/>
                    <a:pt x="547" y="125"/>
                  </a:cubicBezTo>
                  <a:cubicBezTo>
                    <a:pt x="547" y="201"/>
                    <a:pt x="558" y="227"/>
                    <a:pt x="590" y="227"/>
                  </a:cubicBezTo>
                  <a:cubicBezTo>
                    <a:pt x="622" y="227"/>
                    <a:pt x="632" y="201"/>
                    <a:pt x="632" y="125"/>
                  </a:cubicBezTo>
                  <a:cubicBezTo>
                    <a:pt x="632" y="47"/>
                    <a:pt x="622" y="26"/>
                    <a:pt x="590" y="26"/>
                  </a:cubicBezTo>
                  <a:moveTo>
                    <a:pt x="753" y="253"/>
                  </a:moveTo>
                  <a:cubicBezTo>
                    <a:pt x="735" y="253"/>
                    <a:pt x="710" y="247"/>
                    <a:pt x="706" y="246"/>
                  </a:cubicBezTo>
                  <a:cubicBezTo>
                    <a:pt x="706" y="221"/>
                    <a:pt x="706" y="221"/>
                    <a:pt x="706" y="221"/>
                  </a:cubicBezTo>
                  <a:cubicBezTo>
                    <a:pt x="715" y="222"/>
                    <a:pt x="737" y="226"/>
                    <a:pt x="752" y="226"/>
                  </a:cubicBezTo>
                  <a:cubicBezTo>
                    <a:pt x="770" y="226"/>
                    <a:pt x="782" y="211"/>
                    <a:pt x="782" y="184"/>
                  </a:cubicBezTo>
                  <a:cubicBezTo>
                    <a:pt x="782" y="151"/>
                    <a:pt x="777" y="134"/>
                    <a:pt x="752" y="134"/>
                  </a:cubicBezTo>
                  <a:cubicBezTo>
                    <a:pt x="723" y="134"/>
                    <a:pt x="723" y="134"/>
                    <a:pt x="723" y="134"/>
                  </a:cubicBezTo>
                  <a:cubicBezTo>
                    <a:pt x="723" y="109"/>
                    <a:pt x="723" y="109"/>
                    <a:pt x="723" y="109"/>
                  </a:cubicBezTo>
                  <a:cubicBezTo>
                    <a:pt x="748" y="109"/>
                    <a:pt x="748" y="109"/>
                    <a:pt x="748" y="109"/>
                  </a:cubicBezTo>
                  <a:cubicBezTo>
                    <a:pt x="777" y="109"/>
                    <a:pt x="778" y="79"/>
                    <a:pt x="778" y="65"/>
                  </a:cubicBezTo>
                  <a:cubicBezTo>
                    <a:pt x="778" y="37"/>
                    <a:pt x="769" y="26"/>
                    <a:pt x="752" y="26"/>
                  </a:cubicBezTo>
                  <a:cubicBezTo>
                    <a:pt x="736" y="26"/>
                    <a:pt x="718" y="30"/>
                    <a:pt x="708" y="32"/>
                  </a:cubicBezTo>
                  <a:cubicBezTo>
                    <a:pt x="708" y="6"/>
                    <a:pt x="708" y="6"/>
                    <a:pt x="708" y="6"/>
                  </a:cubicBezTo>
                  <a:cubicBezTo>
                    <a:pt x="712" y="5"/>
                    <a:pt x="733" y="0"/>
                    <a:pt x="751" y="0"/>
                  </a:cubicBezTo>
                  <a:cubicBezTo>
                    <a:pt x="787" y="0"/>
                    <a:pt x="808" y="16"/>
                    <a:pt x="808" y="68"/>
                  </a:cubicBezTo>
                  <a:cubicBezTo>
                    <a:pt x="808" y="92"/>
                    <a:pt x="800" y="113"/>
                    <a:pt x="781" y="120"/>
                  </a:cubicBezTo>
                  <a:cubicBezTo>
                    <a:pt x="803" y="122"/>
                    <a:pt x="812" y="145"/>
                    <a:pt x="812" y="180"/>
                  </a:cubicBezTo>
                  <a:cubicBezTo>
                    <a:pt x="812" y="233"/>
                    <a:pt x="792" y="253"/>
                    <a:pt x="753" y="25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42" name="Google Shape;42;p3"/>
            <p:cNvSpPr/>
            <p:nvPr/>
          </p:nvSpPr>
          <p:spPr>
            <a:xfrm>
              <a:off x="14706725" y="696574"/>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43" name="Google Shape;43;p3"/>
            <p:cNvSpPr/>
            <p:nvPr/>
          </p:nvSpPr>
          <p:spPr>
            <a:xfrm>
              <a:off x="15002377" y="688770"/>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howMasterSp="0" type="secHead">
  <p:cSld name="SECTION_HEADER">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4"/>
          <p:cNvSpPr txBox="1"/>
          <p:nvPr>
            <p:ph type="title"/>
          </p:nvPr>
        </p:nvSpPr>
        <p:spPr>
          <a:xfrm>
            <a:off x="3142800" y="2432050"/>
            <a:ext cx="11055600" cy="4056063"/>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Clr>
                <a:schemeClr val="lt1"/>
              </a:buClr>
              <a:buSzPts val="12000"/>
              <a:buFont typeface="Share"/>
              <a:buNone/>
              <a:defRPr sz="12000">
                <a:solidFill>
                  <a:schemeClr val="lt1"/>
                </a:solidFill>
                <a:latin typeface="Share"/>
                <a:ea typeface="Share"/>
                <a:cs typeface="Share"/>
                <a:sym typeface="Shar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
          <p:cNvSpPr txBox="1"/>
          <p:nvPr>
            <p:ph idx="1" type="body"/>
          </p:nvPr>
        </p:nvSpPr>
        <p:spPr>
          <a:xfrm>
            <a:off x="3142800" y="6527800"/>
            <a:ext cx="11055600" cy="1336675"/>
          </a:xfrm>
          <a:prstGeom prst="rect">
            <a:avLst/>
          </a:prstGeom>
          <a:noFill/>
          <a:ln>
            <a:noFill/>
          </a:ln>
        </p:spPr>
        <p:txBody>
          <a:bodyPr anchorCtr="0" anchor="t" bIns="0" lIns="0" spcFirstLastPara="1" rIns="0" wrap="square" tIns="0">
            <a:noAutofit/>
          </a:bodyPr>
          <a:lstStyle>
            <a:lvl1pPr indent="-228600" lvl="0" marL="457200" algn="ctr">
              <a:lnSpc>
                <a:spcPct val="90000"/>
              </a:lnSpc>
              <a:spcBef>
                <a:spcPts val="1000"/>
              </a:spcBef>
              <a:spcAft>
                <a:spcPts val="0"/>
              </a:spcAft>
              <a:buSzPts val="3200"/>
              <a:buNone/>
              <a:defRPr sz="4000">
                <a:solidFill>
                  <a:schemeClr val="lt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grpSp>
        <p:nvGrpSpPr>
          <p:cNvPr id="47" name="Google Shape;47;p4"/>
          <p:cNvGrpSpPr/>
          <p:nvPr/>
        </p:nvGrpSpPr>
        <p:grpSpPr>
          <a:xfrm>
            <a:off x="14706725" y="688770"/>
            <a:ext cx="1855412" cy="517609"/>
            <a:chOff x="14706725" y="688770"/>
            <a:chExt cx="1855412" cy="517609"/>
          </a:xfrm>
        </p:grpSpPr>
        <p:sp>
          <p:nvSpPr>
            <p:cNvPr id="48" name="Google Shape;48;p4"/>
            <p:cNvSpPr/>
            <p:nvPr/>
          </p:nvSpPr>
          <p:spPr>
            <a:xfrm>
              <a:off x="15318838" y="817956"/>
              <a:ext cx="1243299" cy="388423"/>
            </a:xfrm>
            <a:custGeom>
              <a:rect b="b" l="l" r="r" t="t"/>
              <a:pathLst>
                <a:path extrusionOk="0" h="253" w="812">
                  <a:moveTo>
                    <a:pt x="85" y="29"/>
                  </a:moveTo>
                  <a:cubicBezTo>
                    <a:pt x="85" y="250"/>
                    <a:pt x="85" y="250"/>
                    <a:pt x="85" y="250"/>
                  </a:cubicBezTo>
                  <a:cubicBezTo>
                    <a:pt x="54" y="250"/>
                    <a:pt x="54" y="250"/>
                    <a:pt x="54" y="250"/>
                  </a:cubicBezTo>
                  <a:cubicBezTo>
                    <a:pt x="54" y="29"/>
                    <a:pt x="54" y="29"/>
                    <a:pt x="54" y="29"/>
                  </a:cubicBezTo>
                  <a:cubicBezTo>
                    <a:pt x="0" y="29"/>
                    <a:pt x="0" y="29"/>
                    <a:pt x="0" y="29"/>
                  </a:cubicBezTo>
                  <a:cubicBezTo>
                    <a:pt x="0" y="2"/>
                    <a:pt x="0" y="2"/>
                    <a:pt x="0" y="2"/>
                  </a:cubicBezTo>
                  <a:cubicBezTo>
                    <a:pt x="140" y="2"/>
                    <a:pt x="140" y="2"/>
                    <a:pt x="140" y="2"/>
                  </a:cubicBezTo>
                  <a:cubicBezTo>
                    <a:pt x="140" y="29"/>
                    <a:pt x="140" y="29"/>
                    <a:pt x="140" y="29"/>
                  </a:cubicBezTo>
                  <a:lnTo>
                    <a:pt x="85" y="29"/>
                  </a:lnTo>
                  <a:close/>
                  <a:moveTo>
                    <a:pt x="250" y="135"/>
                  </a:moveTo>
                  <a:cubicBezTo>
                    <a:pt x="250" y="250"/>
                    <a:pt x="250" y="250"/>
                    <a:pt x="250" y="250"/>
                  </a:cubicBezTo>
                  <a:cubicBezTo>
                    <a:pt x="218" y="250"/>
                    <a:pt x="218" y="250"/>
                    <a:pt x="218" y="250"/>
                  </a:cubicBezTo>
                  <a:cubicBezTo>
                    <a:pt x="218" y="135"/>
                    <a:pt x="218" y="135"/>
                    <a:pt x="218" y="135"/>
                  </a:cubicBezTo>
                  <a:cubicBezTo>
                    <a:pt x="155" y="2"/>
                    <a:pt x="155" y="2"/>
                    <a:pt x="155" y="2"/>
                  </a:cubicBezTo>
                  <a:cubicBezTo>
                    <a:pt x="189" y="2"/>
                    <a:pt x="189" y="2"/>
                    <a:pt x="189" y="2"/>
                  </a:cubicBezTo>
                  <a:cubicBezTo>
                    <a:pt x="236" y="103"/>
                    <a:pt x="236" y="103"/>
                    <a:pt x="236" y="103"/>
                  </a:cubicBezTo>
                  <a:cubicBezTo>
                    <a:pt x="282" y="2"/>
                    <a:pt x="282" y="2"/>
                    <a:pt x="282" y="2"/>
                  </a:cubicBezTo>
                  <a:cubicBezTo>
                    <a:pt x="315" y="2"/>
                    <a:pt x="315" y="2"/>
                    <a:pt x="315" y="2"/>
                  </a:cubicBezTo>
                  <a:lnTo>
                    <a:pt x="250" y="135"/>
                  </a:lnTo>
                  <a:close/>
                  <a:moveTo>
                    <a:pt x="410" y="157"/>
                  </a:moveTo>
                  <a:cubicBezTo>
                    <a:pt x="380" y="157"/>
                    <a:pt x="380" y="157"/>
                    <a:pt x="380" y="157"/>
                  </a:cubicBezTo>
                  <a:cubicBezTo>
                    <a:pt x="380" y="250"/>
                    <a:pt x="380" y="250"/>
                    <a:pt x="380" y="250"/>
                  </a:cubicBezTo>
                  <a:cubicBezTo>
                    <a:pt x="350" y="250"/>
                    <a:pt x="350" y="250"/>
                    <a:pt x="350" y="250"/>
                  </a:cubicBezTo>
                  <a:cubicBezTo>
                    <a:pt x="350" y="2"/>
                    <a:pt x="350" y="2"/>
                    <a:pt x="350" y="2"/>
                  </a:cubicBezTo>
                  <a:cubicBezTo>
                    <a:pt x="350" y="2"/>
                    <a:pt x="380" y="0"/>
                    <a:pt x="410" y="0"/>
                  </a:cubicBezTo>
                  <a:cubicBezTo>
                    <a:pt x="463" y="0"/>
                    <a:pt x="479" y="33"/>
                    <a:pt x="479" y="77"/>
                  </a:cubicBezTo>
                  <a:cubicBezTo>
                    <a:pt x="479" y="130"/>
                    <a:pt x="460" y="157"/>
                    <a:pt x="410" y="157"/>
                  </a:cubicBezTo>
                  <a:moveTo>
                    <a:pt x="414" y="25"/>
                  </a:moveTo>
                  <a:cubicBezTo>
                    <a:pt x="394" y="25"/>
                    <a:pt x="380" y="28"/>
                    <a:pt x="380" y="28"/>
                  </a:cubicBezTo>
                  <a:cubicBezTo>
                    <a:pt x="380" y="131"/>
                    <a:pt x="380" y="131"/>
                    <a:pt x="380" y="131"/>
                  </a:cubicBezTo>
                  <a:cubicBezTo>
                    <a:pt x="414" y="131"/>
                    <a:pt x="414" y="131"/>
                    <a:pt x="414" y="131"/>
                  </a:cubicBezTo>
                  <a:cubicBezTo>
                    <a:pt x="434" y="131"/>
                    <a:pt x="447" y="118"/>
                    <a:pt x="447" y="79"/>
                  </a:cubicBezTo>
                  <a:cubicBezTo>
                    <a:pt x="447" y="44"/>
                    <a:pt x="439" y="25"/>
                    <a:pt x="414" y="25"/>
                  </a:cubicBezTo>
                  <a:moveTo>
                    <a:pt x="590" y="253"/>
                  </a:moveTo>
                  <a:cubicBezTo>
                    <a:pt x="532" y="253"/>
                    <a:pt x="516" y="210"/>
                    <a:pt x="516" y="123"/>
                  </a:cubicBezTo>
                  <a:cubicBezTo>
                    <a:pt x="516" y="40"/>
                    <a:pt x="532" y="0"/>
                    <a:pt x="590" y="0"/>
                  </a:cubicBezTo>
                  <a:cubicBezTo>
                    <a:pt x="648" y="0"/>
                    <a:pt x="664" y="40"/>
                    <a:pt x="664" y="123"/>
                  </a:cubicBezTo>
                  <a:cubicBezTo>
                    <a:pt x="664" y="210"/>
                    <a:pt x="648" y="253"/>
                    <a:pt x="590" y="253"/>
                  </a:cubicBezTo>
                  <a:moveTo>
                    <a:pt x="590" y="26"/>
                  </a:moveTo>
                  <a:cubicBezTo>
                    <a:pt x="558" y="26"/>
                    <a:pt x="547" y="47"/>
                    <a:pt x="547" y="125"/>
                  </a:cubicBezTo>
                  <a:cubicBezTo>
                    <a:pt x="547" y="201"/>
                    <a:pt x="558" y="227"/>
                    <a:pt x="590" y="227"/>
                  </a:cubicBezTo>
                  <a:cubicBezTo>
                    <a:pt x="622" y="227"/>
                    <a:pt x="632" y="201"/>
                    <a:pt x="632" y="125"/>
                  </a:cubicBezTo>
                  <a:cubicBezTo>
                    <a:pt x="632" y="47"/>
                    <a:pt x="622" y="26"/>
                    <a:pt x="590" y="26"/>
                  </a:cubicBezTo>
                  <a:moveTo>
                    <a:pt x="753" y="253"/>
                  </a:moveTo>
                  <a:cubicBezTo>
                    <a:pt x="735" y="253"/>
                    <a:pt x="710" y="247"/>
                    <a:pt x="706" y="246"/>
                  </a:cubicBezTo>
                  <a:cubicBezTo>
                    <a:pt x="706" y="221"/>
                    <a:pt x="706" y="221"/>
                    <a:pt x="706" y="221"/>
                  </a:cubicBezTo>
                  <a:cubicBezTo>
                    <a:pt x="715" y="222"/>
                    <a:pt x="737" y="226"/>
                    <a:pt x="752" y="226"/>
                  </a:cubicBezTo>
                  <a:cubicBezTo>
                    <a:pt x="770" y="226"/>
                    <a:pt x="782" y="211"/>
                    <a:pt x="782" y="184"/>
                  </a:cubicBezTo>
                  <a:cubicBezTo>
                    <a:pt x="782" y="151"/>
                    <a:pt x="777" y="134"/>
                    <a:pt x="752" y="134"/>
                  </a:cubicBezTo>
                  <a:cubicBezTo>
                    <a:pt x="723" y="134"/>
                    <a:pt x="723" y="134"/>
                    <a:pt x="723" y="134"/>
                  </a:cubicBezTo>
                  <a:cubicBezTo>
                    <a:pt x="723" y="109"/>
                    <a:pt x="723" y="109"/>
                    <a:pt x="723" y="109"/>
                  </a:cubicBezTo>
                  <a:cubicBezTo>
                    <a:pt x="748" y="109"/>
                    <a:pt x="748" y="109"/>
                    <a:pt x="748" y="109"/>
                  </a:cubicBezTo>
                  <a:cubicBezTo>
                    <a:pt x="777" y="109"/>
                    <a:pt x="778" y="79"/>
                    <a:pt x="778" y="65"/>
                  </a:cubicBezTo>
                  <a:cubicBezTo>
                    <a:pt x="778" y="37"/>
                    <a:pt x="769" y="26"/>
                    <a:pt x="752" y="26"/>
                  </a:cubicBezTo>
                  <a:cubicBezTo>
                    <a:pt x="736" y="26"/>
                    <a:pt x="718" y="30"/>
                    <a:pt x="708" y="32"/>
                  </a:cubicBezTo>
                  <a:cubicBezTo>
                    <a:pt x="708" y="6"/>
                    <a:pt x="708" y="6"/>
                    <a:pt x="708" y="6"/>
                  </a:cubicBezTo>
                  <a:cubicBezTo>
                    <a:pt x="712" y="5"/>
                    <a:pt x="733" y="0"/>
                    <a:pt x="751" y="0"/>
                  </a:cubicBezTo>
                  <a:cubicBezTo>
                    <a:pt x="787" y="0"/>
                    <a:pt x="808" y="16"/>
                    <a:pt x="808" y="68"/>
                  </a:cubicBezTo>
                  <a:cubicBezTo>
                    <a:pt x="808" y="92"/>
                    <a:pt x="800" y="113"/>
                    <a:pt x="781" y="120"/>
                  </a:cubicBezTo>
                  <a:cubicBezTo>
                    <a:pt x="803" y="122"/>
                    <a:pt x="812" y="145"/>
                    <a:pt x="812" y="180"/>
                  </a:cubicBezTo>
                  <a:cubicBezTo>
                    <a:pt x="812" y="233"/>
                    <a:pt x="792" y="253"/>
                    <a:pt x="753" y="25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49" name="Google Shape;49;p4"/>
            <p:cNvSpPr/>
            <p:nvPr/>
          </p:nvSpPr>
          <p:spPr>
            <a:xfrm>
              <a:off x="14706725" y="696574"/>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50" name="Google Shape;50;p4"/>
            <p:cNvSpPr/>
            <p:nvPr/>
          </p:nvSpPr>
          <p:spPr>
            <a:xfrm>
              <a:off x="15002377" y="688770"/>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
        <p:nvSpPr>
          <p:cNvPr id="51" name="Google Shape;51;p4"/>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52" name="Google Shape;52;p4"/>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53" name="Google Shape;53;p4"/>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howMasterSp="0">
  <p:cSld name="Intro">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5"/>
          <p:cNvSpPr txBox="1"/>
          <p:nvPr>
            <p:ph type="title"/>
          </p:nvPr>
        </p:nvSpPr>
        <p:spPr>
          <a:xfrm>
            <a:off x="3143250" y="1012167"/>
            <a:ext cx="11053762" cy="7488236"/>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Clr>
                <a:schemeClr val="lt1"/>
              </a:buClr>
              <a:buSzPts val="9000"/>
              <a:buFont typeface="Source Sans Pro"/>
              <a:buNone/>
              <a:defRPr b="1" i="1"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56" name="Google Shape;56;p5"/>
          <p:cNvGrpSpPr/>
          <p:nvPr/>
        </p:nvGrpSpPr>
        <p:grpSpPr>
          <a:xfrm>
            <a:off x="14706725" y="688770"/>
            <a:ext cx="1855412" cy="517609"/>
            <a:chOff x="14706725" y="688770"/>
            <a:chExt cx="1855412" cy="517609"/>
          </a:xfrm>
        </p:grpSpPr>
        <p:sp>
          <p:nvSpPr>
            <p:cNvPr id="57" name="Google Shape;57;p5"/>
            <p:cNvSpPr/>
            <p:nvPr/>
          </p:nvSpPr>
          <p:spPr>
            <a:xfrm>
              <a:off x="15318838" y="817956"/>
              <a:ext cx="1243299" cy="388423"/>
            </a:xfrm>
            <a:custGeom>
              <a:rect b="b" l="l" r="r" t="t"/>
              <a:pathLst>
                <a:path extrusionOk="0" h="253" w="812">
                  <a:moveTo>
                    <a:pt x="85" y="29"/>
                  </a:moveTo>
                  <a:cubicBezTo>
                    <a:pt x="85" y="250"/>
                    <a:pt x="85" y="250"/>
                    <a:pt x="85" y="250"/>
                  </a:cubicBezTo>
                  <a:cubicBezTo>
                    <a:pt x="54" y="250"/>
                    <a:pt x="54" y="250"/>
                    <a:pt x="54" y="250"/>
                  </a:cubicBezTo>
                  <a:cubicBezTo>
                    <a:pt x="54" y="29"/>
                    <a:pt x="54" y="29"/>
                    <a:pt x="54" y="29"/>
                  </a:cubicBezTo>
                  <a:cubicBezTo>
                    <a:pt x="0" y="29"/>
                    <a:pt x="0" y="29"/>
                    <a:pt x="0" y="29"/>
                  </a:cubicBezTo>
                  <a:cubicBezTo>
                    <a:pt x="0" y="2"/>
                    <a:pt x="0" y="2"/>
                    <a:pt x="0" y="2"/>
                  </a:cubicBezTo>
                  <a:cubicBezTo>
                    <a:pt x="140" y="2"/>
                    <a:pt x="140" y="2"/>
                    <a:pt x="140" y="2"/>
                  </a:cubicBezTo>
                  <a:cubicBezTo>
                    <a:pt x="140" y="29"/>
                    <a:pt x="140" y="29"/>
                    <a:pt x="140" y="29"/>
                  </a:cubicBezTo>
                  <a:lnTo>
                    <a:pt x="85" y="29"/>
                  </a:lnTo>
                  <a:close/>
                  <a:moveTo>
                    <a:pt x="250" y="135"/>
                  </a:moveTo>
                  <a:cubicBezTo>
                    <a:pt x="250" y="250"/>
                    <a:pt x="250" y="250"/>
                    <a:pt x="250" y="250"/>
                  </a:cubicBezTo>
                  <a:cubicBezTo>
                    <a:pt x="218" y="250"/>
                    <a:pt x="218" y="250"/>
                    <a:pt x="218" y="250"/>
                  </a:cubicBezTo>
                  <a:cubicBezTo>
                    <a:pt x="218" y="135"/>
                    <a:pt x="218" y="135"/>
                    <a:pt x="218" y="135"/>
                  </a:cubicBezTo>
                  <a:cubicBezTo>
                    <a:pt x="155" y="2"/>
                    <a:pt x="155" y="2"/>
                    <a:pt x="155" y="2"/>
                  </a:cubicBezTo>
                  <a:cubicBezTo>
                    <a:pt x="189" y="2"/>
                    <a:pt x="189" y="2"/>
                    <a:pt x="189" y="2"/>
                  </a:cubicBezTo>
                  <a:cubicBezTo>
                    <a:pt x="236" y="103"/>
                    <a:pt x="236" y="103"/>
                    <a:pt x="236" y="103"/>
                  </a:cubicBezTo>
                  <a:cubicBezTo>
                    <a:pt x="282" y="2"/>
                    <a:pt x="282" y="2"/>
                    <a:pt x="282" y="2"/>
                  </a:cubicBezTo>
                  <a:cubicBezTo>
                    <a:pt x="315" y="2"/>
                    <a:pt x="315" y="2"/>
                    <a:pt x="315" y="2"/>
                  </a:cubicBezTo>
                  <a:lnTo>
                    <a:pt x="250" y="135"/>
                  </a:lnTo>
                  <a:close/>
                  <a:moveTo>
                    <a:pt x="410" y="157"/>
                  </a:moveTo>
                  <a:cubicBezTo>
                    <a:pt x="380" y="157"/>
                    <a:pt x="380" y="157"/>
                    <a:pt x="380" y="157"/>
                  </a:cubicBezTo>
                  <a:cubicBezTo>
                    <a:pt x="380" y="250"/>
                    <a:pt x="380" y="250"/>
                    <a:pt x="380" y="250"/>
                  </a:cubicBezTo>
                  <a:cubicBezTo>
                    <a:pt x="350" y="250"/>
                    <a:pt x="350" y="250"/>
                    <a:pt x="350" y="250"/>
                  </a:cubicBezTo>
                  <a:cubicBezTo>
                    <a:pt x="350" y="2"/>
                    <a:pt x="350" y="2"/>
                    <a:pt x="350" y="2"/>
                  </a:cubicBezTo>
                  <a:cubicBezTo>
                    <a:pt x="350" y="2"/>
                    <a:pt x="380" y="0"/>
                    <a:pt x="410" y="0"/>
                  </a:cubicBezTo>
                  <a:cubicBezTo>
                    <a:pt x="463" y="0"/>
                    <a:pt x="479" y="33"/>
                    <a:pt x="479" y="77"/>
                  </a:cubicBezTo>
                  <a:cubicBezTo>
                    <a:pt x="479" y="130"/>
                    <a:pt x="460" y="157"/>
                    <a:pt x="410" y="157"/>
                  </a:cubicBezTo>
                  <a:moveTo>
                    <a:pt x="414" y="25"/>
                  </a:moveTo>
                  <a:cubicBezTo>
                    <a:pt x="394" y="25"/>
                    <a:pt x="380" y="28"/>
                    <a:pt x="380" y="28"/>
                  </a:cubicBezTo>
                  <a:cubicBezTo>
                    <a:pt x="380" y="131"/>
                    <a:pt x="380" y="131"/>
                    <a:pt x="380" y="131"/>
                  </a:cubicBezTo>
                  <a:cubicBezTo>
                    <a:pt x="414" y="131"/>
                    <a:pt x="414" y="131"/>
                    <a:pt x="414" y="131"/>
                  </a:cubicBezTo>
                  <a:cubicBezTo>
                    <a:pt x="434" y="131"/>
                    <a:pt x="447" y="118"/>
                    <a:pt x="447" y="79"/>
                  </a:cubicBezTo>
                  <a:cubicBezTo>
                    <a:pt x="447" y="44"/>
                    <a:pt x="439" y="25"/>
                    <a:pt x="414" y="25"/>
                  </a:cubicBezTo>
                  <a:moveTo>
                    <a:pt x="590" y="253"/>
                  </a:moveTo>
                  <a:cubicBezTo>
                    <a:pt x="532" y="253"/>
                    <a:pt x="516" y="210"/>
                    <a:pt x="516" y="123"/>
                  </a:cubicBezTo>
                  <a:cubicBezTo>
                    <a:pt x="516" y="40"/>
                    <a:pt x="532" y="0"/>
                    <a:pt x="590" y="0"/>
                  </a:cubicBezTo>
                  <a:cubicBezTo>
                    <a:pt x="648" y="0"/>
                    <a:pt x="664" y="40"/>
                    <a:pt x="664" y="123"/>
                  </a:cubicBezTo>
                  <a:cubicBezTo>
                    <a:pt x="664" y="210"/>
                    <a:pt x="648" y="253"/>
                    <a:pt x="590" y="253"/>
                  </a:cubicBezTo>
                  <a:moveTo>
                    <a:pt x="590" y="26"/>
                  </a:moveTo>
                  <a:cubicBezTo>
                    <a:pt x="558" y="26"/>
                    <a:pt x="547" y="47"/>
                    <a:pt x="547" y="125"/>
                  </a:cubicBezTo>
                  <a:cubicBezTo>
                    <a:pt x="547" y="201"/>
                    <a:pt x="558" y="227"/>
                    <a:pt x="590" y="227"/>
                  </a:cubicBezTo>
                  <a:cubicBezTo>
                    <a:pt x="622" y="227"/>
                    <a:pt x="632" y="201"/>
                    <a:pt x="632" y="125"/>
                  </a:cubicBezTo>
                  <a:cubicBezTo>
                    <a:pt x="632" y="47"/>
                    <a:pt x="622" y="26"/>
                    <a:pt x="590" y="26"/>
                  </a:cubicBezTo>
                  <a:moveTo>
                    <a:pt x="753" y="253"/>
                  </a:moveTo>
                  <a:cubicBezTo>
                    <a:pt x="735" y="253"/>
                    <a:pt x="710" y="247"/>
                    <a:pt x="706" y="246"/>
                  </a:cubicBezTo>
                  <a:cubicBezTo>
                    <a:pt x="706" y="221"/>
                    <a:pt x="706" y="221"/>
                    <a:pt x="706" y="221"/>
                  </a:cubicBezTo>
                  <a:cubicBezTo>
                    <a:pt x="715" y="222"/>
                    <a:pt x="737" y="226"/>
                    <a:pt x="752" y="226"/>
                  </a:cubicBezTo>
                  <a:cubicBezTo>
                    <a:pt x="770" y="226"/>
                    <a:pt x="782" y="211"/>
                    <a:pt x="782" y="184"/>
                  </a:cubicBezTo>
                  <a:cubicBezTo>
                    <a:pt x="782" y="151"/>
                    <a:pt x="777" y="134"/>
                    <a:pt x="752" y="134"/>
                  </a:cubicBezTo>
                  <a:cubicBezTo>
                    <a:pt x="723" y="134"/>
                    <a:pt x="723" y="134"/>
                    <a:pt x="723" y="134"/>
                  </a:cubicBezTo>
                  <a:cubicBezTo>
                    <a:pt x="723" y="109"/>
                    <a:pt x="723" y="109"/>
                    <a:pt x="723" y="109"/>
                  </a:cubicBezTo>
                  <a:cubicBezTo>
                    <a:pt x="748" y="109"/>
                    <a:pt x="748" y="109"/>
                    <a:pt x="748" y="109"/>
                  </a:cubicBezTo>
                  <a:cubicBezTo>
                    <a:pt x="777" y="109"/>
                    <a:pt x="778" y="79"/>
                    <a:pt x="778" y="65"/>
                  </a:cubicBezTo>
                  <a:cubicBezTo>
                    <a:pt x="778" y="37"/>
                    <a:pt x="769" y="26"/>
                    <a:pt x="752" y="26"/>
                  </a:cubicBezTo>
                  <a:cubicBezTo>
                    <a:pt x="736" y="26"/>
                    <a:pt x="718" y="30"/>
                    <a:pt x="708" y="32"/>
                  </a:cubicBezTo>
                  <a:cubicBezTo>
                    <a:pt x="708" y="6"/>
                    <a:pt x="708" y="6"/>
                    <a:pt x="708" y="6"/>
                  </a:cubicBezTo>
                  <a:cubicBezTo>
                    <a:pt x="712" y="5"/>
                    <a:pt x="733" y="0"/>
                    <a:pt x="751" y="0"/>
                  </a:cubicBezTo>
                  <a:cubicBezTo>
                    <a:pt x="787" y="0"/>
                    <a:pt x="808" y="16"/>
                    <a:pt x="808" y="68"/>
                  </a:cubicBezTo>
                  <a:cubicBezTo>
                    <a:pt x="808" y="92"/>
                    <a:pt x="800" y="113"/>
                    <a:pt x="781" y="120"/>
                  </a:cubicBezTo>
                  <a:cubicBezTo>
                    <a:pt x="803" y="122"/>
                    <a:pt x="812" y="145"/>
                    <a:pt x="812" y="180"/>
                  </a:cubicBezTo>
                  <a:cubicBezTo>
                    <a:pt x="812" y="233"/>
                    <a:pt x="792" y="253"/>
                    <a:pt x="753" y="25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58" name="Google Shape;58;p5"/>
            <p:cNvSpPr/>
            <p:nvPr/>
          </p:nvSpPr>
          <p:spPr>
            <a:xfrm>
              <a:off x="14706725" y="696574"/>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59" name="Google Shape;59;p5"/>
            <p:cNvSpPr/>
            <p:nvPr/>
          </p:nvSpPr>
          <p:spPr>
            <a:xfrm>
              <a:off x="15002377" y="688770"/>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
        <p:nvSpPr>
          <p:cNvPr id="60" name="Google Shape;60;p5"/>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61" name="Google Shape;61;p5"/>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62" name="Google Shape;62;p5"/>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rmal" type="obj">
  <p:cSld name="OBJECT">
    <p:spTree>
      <p:nvGrpSpPr>
        <p:cNvPr id="63" name="Shape 63"/>
        <p:cNvGrpSpPr/>
        <p:nvPr/>
      </p:nvGrpSpPr>
      <p:grpSpPr>
        <a:xfrm>
          <a:off x="0" y="0"/>
          <a:ext cx="0" cy="0"/>
          <a:chOff x="0" y="0"/>
          <a:chExt cx="0" cy="0"/>
        </a:xfrm>
      </p:grpSpPr>
      <p:sp>
        <p:nvSpPr>
          <p:cNvPr id="64" name="Google Shape;64;p6"/>
          <p:cNvSpPr txBox="1"/>
          <p:nvPr>
            <p:ph type="title"/>
          </p:nvPr>
        </p:nvSpPr>
        <p:spPr>
          <a:xfrm>
            <a:off x="1192213" y="821346"/>
            <a:ext cx="12447587" cy="360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3000"/>
              <a:buFont typeface="Source Sans Pro"/>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6"/>
          <p:cNvSpPr txBox="1"/>
          <p:nvPr>
            <p:ph idx="1" type="body"/>
          </p:nvPr>
        </p:nvSpPr>
        <p:spPr>
          <a:xfrm>
            <a:off x="1192213" y="1800000"/>
            <a:ext cx="14955837" cy="6064475"/>
          </a:xfrm>
          <a:prstGeom prst="rect">
            <a:avLst/>
          </a:prstGeom>
          <a:noFill/>
          <a:ln>
            <a:noFill/>
          </a:ln>
        </p:spPr>
        <p:txBody>
          <a:bodyPr anchorCtr="0" anchor="ctr" bIns="0" lIns="0" spcFirstLastPara="1" rIns="0" wrap="square" tIns="0">
            <a:noAutofit/>
          </a:bodyPr>
          <a:lstStyle>
            <a:lvl1pPr indent="-533400" lvl="0" marL="457200" algn="l">
              <a:lnSpc>
                <a:spcPct val="90000"/>
              </a:lnSpc>
              <a:spcBef>
                <a:spcPts val="1000"/>
              </a:spcBef>
              <a:spcAft>
                <a:spcPts val="0"/>
              </a:spcAft>
              <a:buSzPts val="4800"/>
              <a:buChar char="▪"/>
              <a:defRPr/>
            </a:lvl1pPr>
            <a:lvl2pPr indent="-571500" lvl="1" marL="914400" algn="l">
              <a:lnSpc>
                <a:spcPct val="90000"/>
              </a:lnSpc>
              <a:spcBef>
                <a:spcPts val="500"/>
              </a:spcBef>
              <a:spcAft>
                <a:spcPts val="0"/>
              </a:spcAft>
              <a:buSzPts val="5400"/>
              <a:buChar char="▪"/>
              <a:defRPr/>
            </a:lvl2pPr>
            <a:lvl3pPr indent="-533400" lvl="2" marL="1371600" algn="l">
              <a:lnSpc>
                <a:spcPct val="90000"/>
              </a:lnSpc>
              <a:spcBef>
                <a:spcPts val="500"/>
              </a:spcBef>
              <a:spcAft>
                <a:spcPts val="0"/>
              </a:spcAft>
              <a:buSzPts val="4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67" name="Google Shape;67;p6"/>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68" name="Google Shape;68;p6"/>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ation" showMasterSp="0">
  <p:cSld name="Quotation">
    <p:bg>
      <p:bgPr>
        <a:blipFill>
          <a:blip r:embed="rId2">
            <a:alphaModFix/>
          </a:blip>
          <a:stretch>
            <a:fillRect/>
          </a:stretch>
        </a:blipFill>
      </p:bgPr>
    </p:bg>
    <p:spTree>
      <p:nvGrpSpPr>
        <p:cNvPr id="69" name="Shape 69"/>
        <p:cNvGrpSpPr/>
        <p:nvPr/>
      </p:nvGrpSpPr>
      <p:grpSpPr>
        <a:xfrm>
          <a:off x="0" y="0"/>
          <a:ext cx="0" cy="0"/>
          <a:chOff x="0" y="0"/>
          <a:chExt cx="0" cy="0"/>
        </a:xfrm>
      </p:grpSpPr>
      <p:sp>
        <p:nvSpPr>
          <p:cNvPr id="70" name="Google Shape;70;p7"/>
          <p:cNvSpPr txBox="1"/>
          <p:nvPr>
            <p:ph type="title"/>
          </p:nvPr>
        </p:nvSpPr>
        <p:spPr>
          <a:xfrm>
            <a:off x="1192213" y="1579417"/>
            <a:ext cx="14966949" cy="6285057"/>
          </a:xfrm>
          <a:prstGeom prst="rect">
            <a:avLst/>
          </a:prstGeom>
          <a:noFill/>
          <a:ln>
            <a:noFill/>
          </a:ln>
        </p:spPr>
        <p:txBody>
          <a:bodyPr anchorCtr="0" anchor="ctr" bIns="0" lIns="0" spcFirstLastPara="1" rIns="0" wrap="square" tIns="0">
            <a:noAutofit/>
          </a:bodyPr>
          <a:lstStyle>
            <a:lvl1pPr lvl="0" algn="l">
              <a:lnSpc>
                <a:spcPct val="70000"/>
              </a:lnSpc>
              <a:spcBef>
                <a:spcPts val="0"/>
              </a:spcBef>
              <a:spcAft>
                <a:spcPts val="0"/>
              </a:spcAft>
              <a:buClr>
                <a:schemeClr val="lt1"/>
              </a:buClr>
              <a:buSzPts val="15000"/>
              <a:buFont typeface="Source Sans Pro"/>
              <a:buNone/>
              <a:defRPr b="1" i="1" sz="150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71" name="Google Shape;71;p7"/>
          <p:cNvGrpSpPr/>
          <p:nvPr/>
        </p:nvGrpSpPr>
        <p:grpSpPr>
          <a:xfrm>
            <a:off x="14706725" y="688770"/>
            <a:ext cx="1855412" cy="517609"/>
            <a:chOff x="14706725" y="688770"/>
            <a:chExt cx="1855412" cy="517609"/>
          </a:xfrm>
        </p:grpSpPr>
        <p:sp>
          <p:nvSpPr>
            <p:cNvPr id="72" name="Google Shape;72;p7"/>
            <p:cNvSpPr/>
            <p:nvPr/>
          </p:nvSpPr>
          <p:spPr>
            <a:xfrm>
              <a:off x="15318838" y="817956"/>
              <a:ext cx="1243299" cy="388423"/>
            </a:xfrm>
            <a:custGeom>
              <a:rect b="b" l="l" r="r" t="t"/>
              <a:pathLst>
                <a:path extrusionOk="0" h="253" w="812">
                  <a:moveTo>
                    <a:pt x="85" y="29"/>
                  </a:moveTo>
                  <a:cubicBezTo>
                    <a:pt x="85" y="250"/>
                    <a:pt x="85" y="250"/>
                    <a:pt x="85" y="250"/>
                  </a:cubicBezTo>
                  <a:cubicBezTo>
                    <a:pt x="54" y="250"/>
                    <a:pt x="54" y="250"/>
                    <a:pt x="54" y="250"/>
                  </a:cubicBezTo>
                  <a:cubicBezTo>
                    <a:pt x="54" y="29"/>
                    <a:pt x="54" y="29"/>
                    <a:pt x="54" y="29"/>
                  </a:cubicBezTo>
                  <a:cubicBezTo>
                    <a:pt x="0" y="29"/>
                    <a:pt x="0" y="29"/>
                    <a:pt x="0" y="29"/>
                  </a:cubicBezTo>
                  <a:cubicBezTo>
                    <a:pt x="0" y="2"/>
                    <a:pt x="0" y="2"/>
                    <a:pt x="0" y="2"/>
                  </a:cubicBezTo>
                  <a:cubicBezTo>
                    <a:pt x="140" y="2"/>
                    <a:pt x="140" y="2"/>
                    <a:pt x="140" y="2"/>
                  </a:cubicBezTo>
                  <a:cubicBezTo>
                    <a:pt x="140" y="29"/>
                    <a:pt x="140" y="29"/>
                    <a:pt x="140" y="29"/>
                  </a:cubicBezTo>
                  <a:lnTo>
                    <a:pt x="85" y="29"/>
                  </a:lnTo>
                  <a:close/>
                  <a:moveTo>
                    <a:pt x="250" y="135"/>
                  </a:moveTo>
                  <a:cubicBezTo>
                    <a:pt x="250" y="250"/>
                    <a:pt x="250" y="250"/>
                    <a:pt x="250" y="250"/>
                  </a:cubicBezTo>
                  <a:cubicBezTo>
                    <a:pt x="218" y="250"/>
                    <a:pt x="218" y="250"/>
                    <a:pt x="218" y="250"/>
                  </a:cubicBezTo>
                  <a:cubicBezTo>
                    <a:pt x="218" y="135"/>
                    <a:pt x="218" y="135"/>
                    <a:pt x="218" y="135"/>
                  </a:cubicBezTo>
                  <a:cubicBezTo>
                    <a:pt x="155" y="2"/>
                    <a:pt x="155" y="2"/>
                    <a:pt x="155" y="2"/>
                  </a:cubicBezTo>
                  <a:cubicBezTo>
                    <a:pt x="189" y="2"/>
                    <a:pt x="189" y="2"/>
                    <a:pt x="189" y="2"/>
                  </a:cubicBezTo>
                  <a:cubicBezTo>
                    <a:pt x="236" y="103"/>
                    <a:pt x="236" y="103"/>
                    <a:pt x="236" y="103"/>
                  </a:cubicBezTo>
                  <a:cubicBezTo>
                    <a:pt x="282" y="2"/>
                    <a:pt x="282" y="2"/>
                    <a:pt x="282" y="2"/>
                  </a:cubicBezTo>
                  <a:cubicBezTo>
                    <a:pt x="315" y="2"/>
                    <a:pt x="315" y="2"/>
                    <a:pt x="315" y="2"/>
                  </a:cubicBezTo>
                  <a:lnTo>
                    <a:pt x="250" y="135"/>
                  </a:lnTo>
                  <a:close/>
                  <a:moveTo>
                    <a:pt x="410" y="157"/>
                  </a:moveTo>
                  <a:cubicBezTo>
                    <a:pt x="380" y="157"/>
                    <a:pt x="380" y="157"/>
                    <a:pt x="380" y="157"/>
                  </a:cubicBezTo>
                  <a:cubicBezTo>
                    <a:pt x="380" y="250"/>
                    <a:pt x="380" y="250"/>
                    <a:pt x="380" y="250"/>
                  </a:cubicBezTo>
                  <a:cubicBezTo>
                    <a:pt x="350" y="250"/>
                    <a:pt x="350" y="250"/>
                    <a:pt x="350" y="250"/>
                  </a:cubicBezTo>
                  <a:cubicBezTo>
                    <a:pt x="350" y="2"/>
                    <a:pt x="350" y="2"/>
                    <a:pt x="350" y="2"/>
                  </a:cubicBezTo>
                  <a:cubicBezTo>
                    <a:pt x="350" y="2"/>
                    <a:pt x="380" y="0"/>
                    <a:pt x="410" y="0"/>
                  </a:cubicBezTo>
                  <a:cubicBezTo>
                    <a:pt x="463" y="0"/>
                    <a:pt x="479" y="33"/>
                    <a:pt x="479" y="77"/>
                  </a:cubicBezTo>
                  <a:cubicBezTo>
                    <a:pt x="479" y="130"/>
                    <a:pt x="460" y="157"/>
                    <a:pt x="410" y="157"/>
                  </a:cubicBezTo>
                  <a:moveTo>
                    <a:pt x="414" y="25"/>
                  </a:moveTo>
                  <a:cubicBezTo>
                    <a:pt x="394" y="25"/>
                    <a:pt x="380" y="28"/>
                    <a:pt x="380" y="28"/>
                  </a:cubicBezTo>
                  <a:cubicBezTo>
                    <a:pt x="380" y="131"/>
                    <a:pt x="380" y="131"/>
                    <a:pt x="380" y="131"/>
                  </a:cubicBezTo>
                  <a:cubicBezTo>
                    <a:pt x="414" y="131"/>
                    <a:pt x="414" y="131"/>
                    <a:pt x="414" y="131"/>
                  </a:cubicBezTo>
                  <a:cubicBezTo>
                    <a:pt x="434" y="131"/>
                    <a:pt x="447" y="118"/>
                    <a:pt x="447" y="79"/>
                  </a:cubicBezTo>
                  <a:cubicBezTo>
                    <a:pt x="447" y="44"/>
                    <a:pt x="439" y="25"/>
                    <a:pt x="414" y="25"/>
                  </a:cubicBezTo>
                  <a:moveTo>
                    <a:pt x="590" y="253"/>
                  </a:moveTo>
                  <a:cubicBezTo>
                    <a:pt x="532" y="253"/>
                    <a:pt x="516" y="210"/>
                    <a:pt x="516" y="123"/>
                  </a:cubicBezTo>
                  <a:cubicBezTo>
                    <a:pt x="516" y="40"/>
                    <a:pt x="532" y="0"/>
                    <a:pt x="590" y="0"/>
                  </a:cubicBezTo>
                  <a:cubicBezTo>
                    <a:pt x="648" y="0"/>
                    <a:pt x="664" y="40"/>
                    <a:pt x="664" y="123"/>
                  </a:cubicBezTo>
                  <a:cubicBezTo>
                    <a:pt x="664" y="210"/>
                    <a:pt x="648" y="253"/>
                    <a:pt x="590" y="253"/>
                  </a:cubicBezTo>
                  <a:moveTo>
                    <a:pt x="590" y="26"/>
                  </a:moveTo>
                  <a:cubicBezTo>
                    <a:pt x="558" y="26"/>
                    <a:pt x="547" y="47"/>
                    <a:pt x="547" y="125"/>
                  </a:cubicBezTo>
                  <a:cubicBezTo>
                    <a:pt x="547" y="201"/>
                    <a:pt x="558" y="227"/>
                    <a:pt x="590" y="227"/>
                  </a:cubicBezTo>
                  <a:cubicBezTo>
                    <a:pt x="622" y="227"/>
                    <a:pt x="632" y="201"/>
                    <a:pt x="632" y="125"/>
                  </a:cubicBezTo>
                  <a:cubicBezTo>
                    <a:pt x="632" y="47"/>
                    <a:pt x="622" y="26"/>
                    <a:pt x="590" y="26"/>
                  </a:cubicBezTo>
                  <a:moveTo>
                    <a:pt x="753" y="253"/>
                  </a:moveTo>
                  <a:cubicBezTo>
                    <a:pt x="735" y="253"/>
                    <a:pt x="710" y="247"/>
                    <a:pt x="706" y="246"/>
                  </a:cubicBezTo>
                  <a:cubicBezTo>
                    <a:pt x="706" y="221"/>
                    <a:pt x="706" y="221"/>
                    <a:pt x="706" y="221"/>
                  </a:cubicBezTo>
                  <a:cubicBezTo>
                    <a:pt x="715" y="222"/>
                    <a:pt x="737" y="226"/>
                    <a:pt x="752" y="226"/>
                  </a:cubicBezTo>
                  <a:cubicBezTo>
                    <a:pt x="770" y="226"/>
                    <a:pt x="782" y="211"/>
                    <a:pt x="782" y="184"/>
                  </a:cubicBezTo>
                  <a:cubicBezTo>
                    <a:pt x="782" y="151"/>
                    <a:pt x="777" y="134"/>
                    <a:pt x="752" y="134"/>
                  </a:cubicBezTo>
                  <a:cubicBezTo>
                    <a:pt x="723" y="134"/>
                    <a:pt x="723" y="134"/>
                    <a:pt x="723" y="134"/>
                  </a:cubicBezTo>
                  <a:cubicBezTo>
                    <a:pt x="723" y="109"/>
                    <a:pt x="723" y="109"/>
                    <a:pt x="723" y="109"/>
                  </a:cubicBezTo>
                  <a:cubicBezTo>
                    <a:pt x="748" y="109"/>
                    <a:pt x="748" y="109"/>
                    <a:pt x="748" y="109"/>
                  </a:cubicBezTo>
                  <a:cubicBezTo>
                    <a:pt x="777" y="109"/>
                    <a:pt x="778" y="79"/>
                    <a:pt x="778" y="65"/>
                  </a:cubicBezTo>
                  <a:cubicBezTo>
                    <a:pt x="778" y="37"/>
                    <a:pt x="769" y="26"/>
                    <a:pt x="752" y="26"/>
                  </a:cubicBezTo>
                  <a:cubicBezTo>
                    <a:pt x="736" y="26"/>
                    <a:pt x="718" y="30"/>
                    <a:pt x="708" y="32"/>
                  </a:cubicBezTo>
                  <a:cubicBezTo>
                    <a:pt x="708" y="6"/>
                    <a:pt x="708" y="6"/>
                    <a:pt x="708" y="6"/>
                  </a:cubicBezTo>
                  <a:cubicBezTo>
                    <a:pt x="712" y="5"/>
                    <a:pt x="733" y="0"/>
                    <a:pt x="751" y="0"/>
                  </a:cubicBezTo>
                  <a:cubicBezTo>
                    <a:pt x="787" y="0"/>
                    <a:pt x="808" y="16"/>
                    <a:pt x="808" y="68"/>
                  </a:cubicBezTo>
                  <a:cubicBezTo>
                    <a:pt x="808" y="92"/>
                    <a:pt x="800" y="113"/>
                    <a:pt x="781" y="120"/>
                  </a:cubicBezTo>
                  <a:cubicBezTo>
                    <a:pt x="803" y="122"/>
                    <a:pt x="812" y="145"/>
                    <a:pt x="812" y="180"/>
                  </a:cubicBezTo>
                  <a:cubicBezTo>
                    <a:pt x="812" y="233"/>
                    <a:pt x="792" y="253"/>
                    <a:pt x="753" y="25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73" name="Google Shape;73;p7"/>
            <p:cNvSpPr/>
            <p:nvPr/>
          </p:nvSpPr>
          <p:spPr>
            <a:xfrm>
              <a:off x="14706725" y="696574"/>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74" name="Google Shape;74;p7"/>
            <p:cNvSpPr/>
            <p:nvPr/>
          </p:nvSpPr>
          <p:spPr>
            <a:xfrm>
              <a:off x="15002377" y="688770"/>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
        <p:nvSpPr>
          <p:cNvPr id="75" name="Google Shape;75;p7"/>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76" name="Google Shape;76;p7"/>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77" name="Google Shape;77;p7"/>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0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cial Left" showMasterSp="0">
  <p:cSld name="Special Left">
    <p:bg>
      <p:bgPr>
        <a:blipFill>
          <a:blip r:embed="rId2">
            <a:alphaModFix/>
          </a:blip>
          <a:stretch>
            <a:fillRect/>
          </a:stretch>
        </a:blipFill>
      </p:bgPr>
    </p:bg>
    <p:spTree>
      <p:nvGrpSpPr>
        <p:cNvPr id="78" name="Shape 78"/>
        <p:cNvGrpSpPr/>
        <p:nvPr/>
      </p:nvGrpSpPr>
      <p:grpSpPr>
        <a:xfrm>
          <a:off x="0" y="0"/>
          <a:ext cx="0" cy="0"/>
          <a:chOff x="0" y="0"/>
          <a:chExt cx="0" cy="0"/>
        </a:xfrm>
      </p:grpSpPr>
      <p:sp>
        <p:nvSpPr>
          <p:cNvPr id="79" name="Google Shape;79;p8"/>
          <p:cNvSpPr txBox="1"/>
          <p:nvPr>
            <p:ph type="title"/>
          </p:nvPr>
        </p:nvSpPr>
        <p:spPr>
          <a:xfrm>
            <a:off x="1192213" y="989014"/>
            <a:ext cx="7477125" cy="7488236"/>
          </a:xfrm>
          <a:prstGeom prst="rect">
            <a:avLst/>
          </a:prstGeom>
          <a:noFill/>
          <a:ln>
            <a:noFill/>
          </a:ln>
        </p:spPr>
        <p:txBody>
          <a:bodyPr anchorCtr="0" anchor="ctr" bIns="0" lIns="0" spcFirstLastPara="1" rIns="0" wrap="square" tIns="0">
            <a:noAutofit/>
          </a:bodyPr>
          <a:lstStyle>
            <a:lvl1pPr lvl="0" algn="l">
              <a:lnSpc>
                <a:spcPct val="80000"/>
              </a:lnSpc>
              <a:spcBef>
                <a:spcPts val="0"/>
              </a:spcBef>
              <a:spcAft>
                <a:spcPts val="0"/>
              </a:spcAft>
              <a:buClr>
                <a:schemeClr val="lt1"/>
              </a:buClr>
              <a:buSzPts val="9000"/>
              <a:buFont typeface="Source Sans Pro"/>
              <a:buNone/>
              <a:defRPr b="1" i="1"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0" name="Google Shape;80;p8"/>
          <p:cNvGrpSpPr/>
          <p:nvPr/>
        </p:nvGrpSpPr>
        <p:grpSpPr>
          <a:xfrm>
            <a:off x="14706725" y="688770"/>
            <a:ext cx="1855412" cy="517609"/>
            <a:chOff x="14706725" y="688770"/>
            <a:chExt cx="1855412" cy="517609"/>
          </a:xfrm>
        </p:grpSpPr>
        <p:sp>
          <p:nvSpPr>
            <p:cNvPr id="81" name="Google Shape;81;p8"/>
            <p:cNvSpPr/>
            <p:nvPr/>
          </p:nvSpPr>
          <p:spPr>
            <a:xfrm>
              <a:off x="15318838" y="817956"/>
              <a:ext cx="1243299" cy="388423"/>
            </a:xfrm>
            <a:custGeom>
              <a:rect b="b" l="l" r="r" t="t"/>
              <a:pathLst>
                <a:path extrusionOk="0" h="253" w="812">
                  <a:moveTo>
                    <a:pt x="85" y="29"/>
                  </a:moveTo>
                  <a:cubicBezTo>
                    <a:pt x="85" y="250"/>
                    <a:pt x="85" y="250"/>
                    <a:pt x="85" y="250"/>
                  </a:cubicBezTo>
                  <a:cubicBezTo>
                    <a:pt x="54" y="250"/>
                    <a:pt x="54" y="250"/>
                    <a:pt x="54" y="250"/>
                  </a:cubicBezTo>
                  <a:cubicBezTo>
                    <a:pt x="54" y="29"/>
                    <a:pt x="54" y="29"/>
                    <a:pt x="54" y="29"/>
                  </a:cubicBezTo>
                  <a:cubicBezTo>
                    <a:pt x="0" y="29"/>
                    <a:pt x="0" y="29"/>
                    <a:pt x="0" y="29"/>
                  </a:cubicBezTo>
                  <a:cubicBezTo>
                    <a:pt x="0" y="2"/>
                    <a:pt x="0" y="2"/>
                    <a:pt x="0" y="2"/>
                  </a:cubicBezTo>
                  <a:cubicBezTo>
                    <a:pt x="140" y="2"/>
                    <a:pt x="140" y="2"/>
                    <a:pt x="140" y="2"/>
                  </a:cubicBezTo>
                  <a:cubicBezTo>
                    <a:pt x="140" y="29"/>
                    <a:pt x="140" y="29"/>
                    <a:pt x="140" y="29"/>
                  </a:cubicBezTo>
                  <a:lnTo>
                    <a:pt x="85" y="29"/>
                  </a:lnTo>
                  <a:close/>
                  <a:moveTo>
                    <a:pt x="250" y="135"/>
                  </a:moveTo>
                  <a:cubicBezTo>
                    <a:pt x="250" y="250"/>
                    <a:pt x="250" y="250"/>
                    <a:pt x="250" y="250"/>
                  </a:cubicBezTo>
                  <a:cubicBezTo>
                    <a:pt x="218" y="250"/>
                    <a:pt x="218" y="250"/>
                    <a:pt x="218" y="250"/>
                  </a:cubicBezTo>
                  <a:cubicBezTo>
                    <a:pt x="218" y="135"/>
                    <a:pt x="218" y="135"/>
                    <a:pt x="218" y="135"/>
                  </a:cubicBezTo>
                  <a:cubicBezTo>
                    <a:pt x="155" y="2"/>
                    <a:pt x="155" y="2"/>
                    <a:pt x="155" y="2"/>
                  </a:cubicBezTo>
                  <a:cubicBezTo>
                    <a:pt x="189" y="2"/>
                    <a:pt x="189" y="2"/>
                    <a:pt x="189" y="2"/>
                  </a:cubicBezTo>
                  <a:cubicBezTo>
                    <a:pt x="236" y="103"/>
                    <a:pt x="236" y="103"/>
                    <a:pt x="236" y="103"/>
                  </a:cubicBezTo>
                  <a:cubicBezTo>
                    <a:pt x="282" y="2"/>
                    <a:pt x="282" y="2"/>
                    <a:pt x="282" y="2"/>
                  </a:cubicBezTo>
                  <a:cubicBezTo>
                    <a:pt x="315" y="2"/>
                    <a:pt x="315" y="2"/>
                    <a:pt x="315" y="2"/>
                  </a:cubicBezTo>
                  <a:lnTo>
                    <a:pt x="250" y="135"/>
                  </a:lnTo>
                  <a:close/>
                  <a:moveTo>
                    <a:pt x="410" y="157"/>
                  </a:moveTo>
                  <a:cubicBezTo>
                    <a:pt x="380" y="157"/>
                    <a:pt x="380" y="157"/>
                    <a:pt x="380" y="157"/>
                  </a:cubicBezTo>
                  <a:cubicBezTo>
                    <a:pt x="380" y="250"/>
                    <a:pt x="380" y="250"/>
                    <a:pt x="380" y="250"/>
                  </a:cubicBezTo>
                  <a:cubicBezTo>
                    <a:pt x="350" y="250"/>
                    <a:pt x="350" y="250"/>
                    <a:pt x="350" y="250"/>
                  </a:cubicBezTo>
                  <a:cubicBezTo>
                    <a:pt x="350" y="2"/>
                    <a:pt x="350" y="2"/>
                    <a:pt x="350" y="2"/>
                  </a:cubicBezTo>
                  <a:cubicBezTo>
                    <a:pt x="350" y="2"/>
                    <a:pt x="380" y="0"/>
                    <a:pt x="410" y="0"/>
                  </a:cubicBezTo>
                  <a:cubicBezTo>
                    <a:pt x="463" y="0"/>
                    <a:pt x="479" y="33"/>
                    <a:pt x="479" y="77"/>
                  </a:cubicBezTo>
                  <a:cubicBezTo>
                    <a:pt x="479" y="130"/>
                    <a:pt x="460" y="157"/>
                    <a:pt x="410" y="157"/>
                  </a:cubicBezTo>
                  <a:moveTo>
                    <a:pt x="414" y="25"/>
                  </a:moveTo>
                  <a:cubicBezTo>
                    <a:pt x="394" y="25"/>
                    <a:pt x="380" y="28"/>
                    <a:pt x="380" y="28"/>
                  </a:cubicBezTo>
                  <a:cubicBezTo>
                    <a:pt x="380" y="131"/>
                    <a:pt x="380" y="131"/>
                    <a:pt x="380" y="131"/>
                  </a:cubicBezTo>
                  <a:cubicBezTo>
                    <a:pt x="414" y="131"/>
                    <a:pt x="414" y="131"/>
                    <a:pt x="414" y="131"/>
                  </a:cubicBezTo>
                  <a:cubicBezTo>
                    <a:pt x="434" y="131"/>
                    <a:pt x="447" y="118"/>
                    <a:pt x="447" y="79"/>
                  </a:cubicBezTo>
                  <a:cubicBezTo>
                    <a:pt x="447" y="44"/>
                    <a:pt x="439" y="25"/>
                    <a:pt x="414" y="25"/>
                  </a:cubicBezTo>
                  <a:moveTo>
                    <a:pt x="590" y="253"/>
                  </a:moveTo>
                  <a:cubicBezTo>
                    <a:pt x="532" y="253"/>
                    <a:pt x="516" y="210"/>
                    <a:pt x="516" y="123"/>
                  </a:cubicBezTo>
                  <a:cubicBezTo>
                    <a:pt x="516" y="40"/>
                    <a:pt x="532" y="0"/>
                    <a:pt x="590" y="0"/>
                  </a:cubicBezTo>
                  <a:cubicBezTo>
                    <a:pt x="648" y="0"/>
                    <a:pt x="664" y="40"/>
                    <a:pt x="664" y="123"/>
                  </a:cubicBezTo>
                  <a:cubicBezTo>
                    <a:pt x="664" y="210"/>
                    <a:pt x="648" y="253"/>
                    <a:pt x="590" y="253"/>
                  </a:cubicBezTo>
                  <a:moveTo>
                    <a:pt x="590" y="26"/>
                  </a:moveTo>
                  <a:cubicBezTo>
                    <a:pt x="558" y="26"/>
                    <a:pt x="547" y="47"/>
                    <a:pt x="547" y="125"/>
                  </a:cubicBezTo>
                  <a:cubicBezTo>
                    <a:pt x="547" y="201"/>
                    <a:pt x="558" y="227"/>
                    <a:pt x="590" y="227"/>
                  </a:cubicBezTo>
                  <a:cubicBezTo>
                    <a:pt x="622" y="227"/>
                    <a:pt x="632" y="201"/>
                    <a:pt x="632" y="125"/>
                  </a:cubicBezTo>
                  <a:cubicBezTo>
                    <a:pt x="632" y="47"/>
                    <a:pt x="622" y="26"/>
                    <a:pt x="590" y="26"/>
                  </a:cubicBezTo>
                  <a:moveTo>
                    <a:pt x="753" y="253"/>
                  </a:moveTo>
                  <a:cubicBezTo>
                    <a:pt x="735" y="253"/>
                    <a:pt x="710" y="247"/>
                    <a:pt x="706" y="246"/>
                  </a:cubicBezTo>
                  <a:cubicBezTo>
                    <a:pt x="706" y="221"/>
                    <a:pt x="706" y="221"/>
                    <a:pt x="706" y="221"/>
                  </a:cubicBezTo>
                  <a:cubicBezTo>
                    <a:pt x="715" y="222"/>
                    <a:pt x="737" y="226"/>
                    <a:pt x="752" y="226"/>
                  </a:cubicBezTo>
                  <a:cubicBezTo>
                    <a:pt x="770" y="226"/>
                    <a:pt x="782" y="211"/>
                    <a:pt x="782" y="184"/>
                  </a:cubicBezTo>
                  <a:cubicBezTo>
                    <a:pt x="782" y="151"/>
                    <a:pt x="777" y="134"/>
                    <a:pt x="752" y="134"/>
                  </a:cubicBezTo>
                  <a:cubicBezTo>
                    <a:pt x="723" y="134"/>
                    <a:pt x="723" y="134"/>
                    <a:pt x="723" y="134"/>
                  </a:cubicBezTo>
                  <a:cubicBezTo>
                    <a:pt x="723" y="109"/>
                    <a:pt x="723" y="109"/>
                    <a:pt x="723" y="109"/>
                  </a:cubicBezTo>
                  <a:cubicBezTo>
                    <a:pt x="748" y="109"/>
                    <a:pt x="748" y="109"/>
                    <a:pt x="748" y="109"/>
                  </a:cubicBezTo>
                  <a:cubicBezTo>
                    <a:pt x="777" y="109"/>
                    <a:pt x="778" y="79"/>
                    <a:pt x="778" y="65"/>
                  </a:cubicBezTo>
                  <a:cubicBezTo>
                    <a:pt x="778" y="37"/>
                    <a:pt x="769" y="26"/>
                    <a:pt x="752" y="26"/>
                  </a:cubicBezTo>
                  <a:cubicBezTo>
                    <a:pt x="736" y="26"/>
                    <a:pt x="718" y="30"/>
                    <a:pt x="708" y="32"/>
                  </a:cubicBezTo>
                  <a:cubicBezTo>
                    <a:pt x="708" y="6"/>
                    <a:pt x="708" y="6"/>
                    <a:pt x="708" y="6"/>
                  </a:cubicBezTo>
                  <a:cubicBezTo>
                    <a:pt x="712" y="5"/>
                    <a:pt x="733" y="0"/>
                    <a:pt x="751" y="0"/>
                  </a:cubicBezTo>
                  <a:cubicBezTo>
                    <a:pt x="787" y="0"/>
                    <a:pt x="808" y="16"/>
                    <a:pt x="808" y="68"/>
                  </a:cubicBezTo>
                  <a:cubicBezTo>
                    <a:pt x="808" y="92"/>
                    <a:pt x="800" y="113"/>
                    <a:pt x="781" y="120"/>
                  </a:cubicBezTo>
                  <a:cubicBezTo>
                    <a:pt x="803" y="122"/>
                    <a:pt x="812" y="145"/>
                    <a:pt x="812" y="180"/>
                  </a:cubicBezTo>
                  <a:cubicBezTo>
                    <a:pt x="812" y="233"/>
                    <a:pt x="792" y="253"/>
                    <a:pt x="753" y="25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82" name="Google Shape;82;p8"/>
            <p:cNvSpPr/>
            <p:nvPr/>
          </p:nvSpPr>
          <p:spPr>
            <a:xfrm>
              <a:off x="14706725" y="696574"/>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83" name="Google Shape;83;p8"/>
            <p:cNvSpPr/>
            <p:nvPr/>
          </p:nvSpPr>
          <p:spPr>
            <a:xfrm>
              <a:off x="15002377" y="688770"/>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
        <p:nvSpPr>
          <p:cNvPr id="84" name="Google Shape;84;p8"/>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85" name="Google Shape;85;p8"/>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86" name="Google Shape;86;p8"/>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0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pecial Right" showMasterSp="0">
  <p:cSld name="Special Right">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9"/>
          <p:cNvSpPr txBox="1"/>
          <p:nvPr>
            <p:ph type="title"/>
          </p:nvPr>
        </p:nvSpPr>
        <p:spPr>
          <a:xfrm>
            <a:off x="8669338" y="989014"/>
            <a:ext cx="7477125" cy="7488236"/>
          </a:xfrm>
          <a:prstGeom prst="rect">
            <a:avLst/>
          </a:prstGeom>
          <a:noFill/>
          <a:ln>
            <a:noFill/>
          </a:ln>
        </p:spPr>
        <p:txBody>
          <a:bodyPr anchorCtr="0" anchor="ctr" bIns="0" lIns="0" spcFirstLastPara="1" rIns="0" wrap="square" tIns="0">
            <a:noAutofit/>
          </a:bodyPr>
          <a:lstStyle>
            <a:lvl1pPr lvl="0" algn="r">
              <a:lnSpc>
                <a:spcPct val="80000"/>
              </a:lnSpc>
              <a:spcBef>
                <a:spcPts val="0"/>
              </a:spcBef>
              <a:spcAft>
                <a:spcPts val="0"/>
              </a:spcAft>
              <a:buClr>
                <a:schemeClr val="lt1"/>
              </a:buClr>
              <a:buSzPts val="9000"/>
              <a:buFont typeface="Source Sans Pro"/>
              <a:buNone/>
              <a:defRPr b="1" i="1"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89" name="Google Shape;89;p9"/>
          <p:cNvGrpSpPr/>
          <p:nvPr/>
        </p:nvGrpSpPr>
        <p:grpSpPr>
          <a:xfrm>
            <a:off x="14706725" y="688770"/>
            <a:ext cx="1855412" cy="517609"/>
            <a:chOff x="14706725" y="688770"/>
            <a:chExt cx="1855412" cy="517609"/>
          </a:xfrm>
        </p:grpSpPr>
        <p:sp>
          <p:nvSpPr>
            <p:cNvPr id="90" name="Google Shape;90;p9"/>
            <p:cNvSpPr/>
            <p:nvPr/>
          </p:nvSpPr>
          <p:spPr>
            <a:xfrm>
              <a:off x="15318838" y="817956"/>
              <a:ext cx="1243299" cy="388423"/>
            </a:xfrm>
            <a:custGeom>
              <a:rect b="b" l="l" r="r" t="t"/>
              <a:pathLst>
                <a:path extrusionOk="0" h="253" w="812">
                  <a:moveTo>
                    <a:pt x="85" y="29"/>
                  </a:moveTo>
                  <a:cubicBezTo>
                    <a:pt x="85" y="250"/>
                    <a:pt x="85" y="250"/>
                    <a:pt x="85" y="250"/>
                  </a:cubicBezTo>
                  <a:cubicBezTo>
                    <a:pt x="54" y="250"/>
                    <a:pt x="54" y="250"/>
                    <a:pt x="54" y="250"/>
                  </a:cubicBezTo>
                  <a:cubicBezTo>
                    <a:pt x="54" y="29"/>
                    <a:pt x="54" y="29"/>
                    <a:pt x="54" y="29"/>
                  </a:cubicBezTo>
                  <a:cubicBezTo>
                    <a:pt x="0" y="29"/>
                    <a:pt x="0" y="29"/>
                    <a:pt x="0" y="29"/>
                  </a:cubicBezTo>
                  <a:cubicBezTo>
                    <a:pt x="0" y="2"/>
                    <a:pt x="0" y="2"/>
                    <a:pt x="0" y="2"/>
                  </a:cubicBezTo>
                  <a:cubicBezTo>
                    <a:pt x="140" y="2"/>
                    <a:pt x="140" y="2"/>
                    <a:pt x="140" y="2"/>
                  </a:cubicBezTo>
                  <a:cubicBezTo>
                    <a:pt x="140" y="29"/>
                    <a:pt x="140" y="29"/>
                    <a:pt x="140" y="29"/>
                  </a:cubicBezTo>
                  <a:lnTo>
                    <a:pt x="85" y="29"/>
                  </a:lnTo>
                  <a:close/>
                  <a:moveTo>
                    <a:pt x="250" y="135"/>
                  </a:moveTo>
                  <a:cubicBezTo>
                    <a:pt x="250" y="250"/>
                    <a:pt x="250" y="250"/>
                    <a:pt x="250" y="250"/>
                  </a:cubicBezTo>
                  <a:cubicBezTo>
                    <a:pt x="218" y="250"/>
                    <a:pt x="218" y="250"/>
                    <a:pt x="218" y="250"/>
                  </a:cubicBezTo>
                  <a:cubicBezTo>
                    <a:pt x="218" y="135"/>
                    <a:pt x="218" y="135"/>
                    <a:pt x="218" y="135"/>
                  </a:cubicBezTo>
                  <a:cubicBezTo>
                    <a:pt x="155" y="2"/>
                    <a:pt x="155" y="2"/>
                    <a:pt x="155" y="2"/>
                  </a:cubicBezTo>
                  <a:cubicBezTo>
                    <a:pt x="189" y="2"/>
                    <a:pt x="189" y="2"/>
                    <a:pt x="189" y="2"/>
                  </a:cubicBezTo>
                  <a:cubicBezTo>
                    <a:pt x="236" y="103"/>
                    <a:pt x="236" y="103"/>
                    <a:pt x="236" y="103"/>
                  </a:cubicBezTo>
                  <a:cubicBezTo>
                    <a:pt x="282" y="2"/>
                    <a:pt x="282" y="2"/>
                    <a:pt x="282" y="2"/>
                  </a:cubicBezTo>
                  <a:cubicBezTo>
                    <a:pt x="315" y="2"/>
                    <a:pt x="315" y="2"/>
                    <a:pt x="315" y="2"/>
                  </a:cubicBezTo>
                  <a:lnTo>
                    <a:pt x="250" y="135"/>
                  </a:lnTo>
                  <a:close/>
                  <a:moveTo>
                    <a:pt x="410" y="157"/>
                  </a:moveTo>
                  <a:cubicBezTo>
                    <a:pt x="380" y="157"/>
                    <a:pt x="380" y="157"/>
                    <a:pt x="380" y="157"/>
                  </a:cubicBezTo>
                  <a:cubicBezTo>
                    <a:pt x="380" y="250"/>
                    <a:pt x="380" y="250"/>
                    <a:pt x="380" y="250"/>
                  </a:cubicBezTo>
                  <a:cubicBezTo>
                    <a:pt x="350" y="250"/>
                    <a:pt x="350" y="250"/>
                    <a:pt x="350" y="250"/>
                  </a:cubicBezTo>
                  <a:cubicBezTo>
                    <a:pt x="350" y="2"/>
                    <a:pt x="350" y="2"/>
                    <a:pt x="350" y="2"/>
                  </a:cubicBezTo>
                  <a:cubicBezTo>
                    <a:pt x="350" y="2"/>
                    <a:pt x="380" y="0"/>
                    <a:pt x="410" y="0"/>
                  </a:cubicBezTo>
                  <a:cubicBezTo>
                    <a:pt x="463" y="0"/>
                    <a:pt x="479" y="33"/>
                    <a:pt x="479" y="77"/>
                  </a:cubicBezTo>
                  <a:cubicBezTo>
                    <a:pt x="479" y="130"/>
                    <a:pt x="460" y="157"/>
                    <a:pt x="410" y="157"/>
                  </a:cubicBezTo>
                  <a:moveTo>
                    <a:pt x="414" y="25"/>
                  </a:moveTo>
                  <a:cubicBezTo>
                    <a:pt x="394" y="25"/>
                    <a:pt x="380" y="28"/>
                    <a:pt x="380" y="28"/>
                  </a:cubicBezTo>
                  <a:cubicBezTo>
                    <a:pt x="380" y="131"/>
                    <a:pt x="380" y="131"/>
                    <a:pt x="380" y="131"/>
                  </a:cubicBezTo>
                  <a:cubicBezTo>
                    <a:pt x="414" y="131"/>
                    <a:pt x="414" y="131"/>
                    <a:pt x="414" y="131"/>
                  </a:cubicBezTo>
                  <a:cubicBezTo>
                    <a:pt x="434" y="131"/>
                    <a:pt x="447" y="118"/>
                    <a:pt x="447" y="79"/>
                  </a:cubicBezTo>
                  <a:cubicBezTo>
                    <a:pt x="447" y="44"/>
                    <a:pt x="439" y="25"/>
                    <a:pt x="414" y="25"/>
                  </a:cubicBezTo>
                  <a:moveTo>
                    <a:pt x="590" y="253"/>
                  </a:moveTo>
                  <a:cubicBezTo>
                    <a:pt x="532" y="253"/>
                    <a:pt x="516" y="210"/>
                    <a:pt x="516" y="123"/>
                  </a:cubicBezTo>
                  <a:cubicBezTo>
                    <a:pt x="516" y="40"/>
                    <a:pt x="532" y="0"/>
                    <a:pt x="590" y="0"/>
                  </a:cubicBezTo>
                  <a:cubicBezTo>
                    <a:pt x="648" y="0"/>
                    <a:pt x="664" y="40"/>
                    <a:pt x="664" y="123"/>
                  </a:cubicBezTo>
                  <a:cubicBezTo>
                    <a:pt x="664" y="210"/>
                    <a:pt x="648" y="253"/>
                    <a:pt x="590" y="253"/>
                  </a:cubicBezTo>
                  <a:moveTo>
                    <a:pt x="590" y="26"/>
                  </a:moveTo>
                  <a:cubicBezTo>
                    <a:pt x="558" y="26"/>
                    <a:pt x="547" y="47"/>
                    <a:pt x="547" y="125"/>
                  </a:cubicBezTo>
                  <a:cubicBezTo>
                    <a:pt x="547" y="201"/>
                    <a:pt x="558" y="227"/>
                    <a:pt x="590" y="227"/>
                  </a:cubicBezTo>
                  <a:cubicBezTo>
                    <a:pt x="622" y="227"/>
                    <a:pt x="632" y="201"/>
                    <a:pt x="632" y="125"/>
                  </a:cubicBezTo>
                  <a:cubicBezTo>
                    <a:pt x="632" y="47"/>
                    <a:pt x="622" y="26"/>
                    <a:pt x="590" y="26"/>
                  </a:cubicBezTo>
                  <a:moveTo>
                    <a:pt x="753" y="253"/>
                  </a:moveTo>
                  <a:cubicBezTo>
                    <a:pt x="735" y="253"/>
                    <a:pt x="710" y="247"/>
                    <a:pt x="706" y="246"/>
                  </a:cubicBezTo>
                  <a:cubicBezTo>
                    <a:pt x="706" y="221"/>
                    <a:pt x="706" y="221"/>
                    <a:pt x="706" y="221"/>
                  </a:cubicBezTo>
                  <a:cubicBezTo>
                    <a:pt x="715" y="222"/>
                    <a:pt x="737" y="226"/>
                    <a:pt x="752" y="226"/>
                  </a:cubicBezTo>
                  <a:cubicBezTo>
                    <a:pt x="770" y="226"/>
                    <a:pt x="782" y="211"/>
                    <a:pt x="782" y="184"/>
                  </a:cubicBezTo>
                  <a:cubicBezTo>
                    <a:pt x="782" y="151"/>
                    <a:pt x="777" y="134"/>
                    <a:pt x="752" y="134"/>
                  </a:cubicBezTo>
                  <a:cubicBezTo>
                    <a:pt x="723" y="134"/>
                    <a:pt x="723" y="134"/>
                    <a:pt x="723" y="134"/>
                  </a:cubicBezTo>
                  <a:cubicBezTo>
                    <a:pt x="723" y="109"/>
                    <a:pt x="723" y="109"/>
                    <a:pt x="723" y="109"/>
                  </a:cubicBezTo>
                  <a:cubicBezTo>
                    <a:pt x="748" y="109"/>
                    <a:pt x="748" y="109"/>
                    <a:pt x="748" y="109"/>
                  </a:cubicBezTo>
                  <a:cubicBezTo>
                    <a:pt x="777" y="109"/>
                    <a:pt x="778" y="79"/>
                    <a:pt x="778" y="65"/>
                  </a:cubicBezTo>
                  <a:cubicBezTo>
                    <a:pt x="778" y="37"/>
                    <a:pt x="769" y="26"/>
                    <a:pt x="752" y="26"/>
                  </a:cubicBezTo>
                  <a:cubicBezTo>
                    <a:pt x="736" y="26"/>
                    <a:pt x="718" y="30"/>
                    <a:pt x="708" y="32"/>
                  </a:cubicBezTo>
                  <a:cubicBezTo>
                    <a:pt x="708" y="6"/>
                    <a:pt x="708" y="6"/>
                    <a:pt x="708" y="6"/>
                  </a:cubicBezTo>
                  <a:cubicBezTo>
                    <a:pt x="712" y="5"/>
                    <a:pt x="733" y="0"/>
                    <a:pt x="751" y="0"/>
                  </a:cubicBezTo>
                  <a:cubicBezTo>
                    <a:pt x="787" y="0"/>
                    <a:pt x="808" y="16"/>
                    <a:pt x="808" y="68"/>
                  </a:cubicBezTo>
                  <a:cubicBezTo>
                    <a:pt x="808" y="92"/>
                    <a:pt x="800" y="113"/>
                    <a:pt x="781" y="120"/>
                  </a:cubicBezTo>
                  <a:cubicBezTo>
                    <a:pt x="803" y="122"/>
                    <a:pt x="812" y="145"/>
                    <a:pt x="812" y="180"/>
                  </a:cubicBezTo>
                  <a:cubicBezTo>
                    <a:pt x="812" y="233"/>
                    <a:pt x="792" y="253"/>
                    <a:pt x="753" y="253"/>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91" name="Google Shape;91;p9"/>
            <p:cNvSpPr/>
            <p:nvPr/>
          </p:nvSpPr>
          <p:spPr>
            <a:xfrm>
              <a:off x="14706725" y="696574"/>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92" name="Google Shape;92;p9"/>
            <p:cNvSpPr/>
            <p:nvPr/>
          </p:nvSpPr>
          <p:spPr>
            <a:xfrm>
              <a:off x="15002377" y="688770"/>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l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
        <p:nvSpPr>
          <p:cNvPr id="93" name="Google Shape;93;p9"/>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94" name="Google Shape;94;p9"/>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solidFill>
                  <a:schemeClr val="lt1"/>
                </a:solidFill>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95" name="Google Shape;95;p9"/>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0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type="blank">
  <p:cSld name="BLANK">
    <p:spTree>
      <p:nvGrpSpPr>
        <p:cNvPr id="96" name="Shape 96"/>
        <p:cNvGrpSpPr/>
        <p:nvPr/>
      </p:nvGrpSpPr>
      <p:grpSpPr>
        <a:xfrm>
          <a:off x="0" y="0"/>
          <a:ext cx="0" cy="0"/>
          <a:chOff x="0" y="0"/>
          <a:chExt cx="0" cy="0"/>
        </a:xfrm>
      </p:grpSpPr>
      <p:sp>
        <p:nvSpPr>
          <p:cNvPr id="97" name="Google Shape;97;p10"/>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98" name="Google Shape;98;p10"/>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algn="l">
              <a:lnSpc>
                <a:spcPct val="120000"/>
              </a:lnSpc>
              <a:spcBef>
                <a:spcPts val="0"/>
              </a:spcBef>
              <a:spcAft>
                <a:spcPts val="0"/>
              </a:spcAft>
              <a:buSzPts val="1400"/>
              <a:buNone/>
              <a:defRPr/>
            </a:lvl1pPr>
            <a:lvl2pPr lvl="1" algn="l">
              <a:lnSpc>
                <a:spcPct val="120000"/>
              </a:lnSpc>
              <a:spcBef>
                <a:spcPts val="0"/>
              </a:spcBef>
              <a:spcAft>
                <a:spcPts val="0"/>
              </a:spcAft>
              <a:buSzPts val="1400"/>
              <a:buNone/>
              <a:defRPr/>
            </a:lvl2pPr>
            <a:lvl3pPr lvl="2" algn="l">
              <a:lnSpc>
                <a:spcPct val="120000"/>
              </a:lnSpc>
              <a:spcBef>
                <a:spcPts val="0"/>
              </a:spcBef>
              <a:spcAft>
                <a:spcPts val="0"/>
              </a:spcAft>
              <a:buSzPts val="1400"/>
              <a:buNone/>
              <a:defRPr/>
            </a:lvl3pPr>
            <a:lvl4pPr lvl="3" algn="l">
              <a:lnSpc>
                <a:spcPct val="120000"/>
              </a:lnSpc>
              <a:spcBef>
                <a:spcPts val="0"/>
              </a:spcBef>
              <a:spcAft>
                <a:spcPts val="0"/>
              </a:spcAft>
              <a:buSzPts val="1400"/>
              <a:buNone/>
              <a:defRPr/>
            </a:lvl4pPr>
            <a:lvl5pPr lvl="4" algn="l">
              <a:lnSpc>
                <a:spcPct val="120000"/>
              </a:lnSpc>
              <a:spcBef>
                <a:spcPts val="0"/>
              </a:spcBef>
              <a:spcAft>
                <a:spcPts val="0"/>
              </a:spcAft>
              <a:buSzPts val="1400"/>
              <a:buNone/>
              <a:defRPr/>
            </a:lvl5pPr>
            <a:lvl6pPr lvl="5" algn="l">
              <a:lnSpc>
                <a:spcPct val="120000"/>
              </a:lnSpc>
              <a:spcBef>
                <a:spcPts val="0"/>
              </a:spcBef>
              <a:spcAft>
                <a:spcPts val="0"/>
              </a:spcAft>
              <a:buSzPts val="1400"/>
              <a:buNone/>
              <a:defRPr/>
            </a:lvl6pPr>
            <a:lvl7pPr lvl="6" algn="l">
              <a:lnSpc>
                <a:spcPct val="120000"/>
              </a:lnSpc>
              <a:spcBef>
                <a:spcPts val="0"/>
              </a:spcBef>
              <a:spcAft>
                <a:spcPts val="0"/>
              </a:spcAft>
              <a:buSzPts val="1400"/>
              <a:buNone/>
              <a:defRPr/>
            </a:lvl7pPr>
            <a:lvl8pPr lvl="7" algn="l">
              <a:lnSpc>
                <a:spcPct val="120000"/>
              </a:lnSpc>
              <a:spcBef>
                <a:spcPts val="0"/>
              </a:spcBef>
              <a:spcAft>
                <a:spcPts val="0"/>
              </a:spcAft>
              <a:buSzPts val="1400"/>
              <a:buNone/>
              <a:defRPr/>
            </a:lvl8pPr>
            <a:lvl9pPr lvl="8" algn="l">
              <a:lnSpc>
                <a:spcPct val="120000"/>
              </a:lnSpc>
              <a:spcBef>
                <a:spcPts val="0"/>
              </a:spcBef>
              <a:spcAft>
                <a:spcPts val="0"/>
              </a:spcAft>
              <a:buSzPts val="1400"/>
              <a:buNone/>
              <a:defRPr/>
            </a:lvl9pPr>
          </a:lstStyle>
          <a:p/>
        </p:txBody>
      </p:sp>
      <p:sp>
        <p:nvSpPr>
          <p:cNvPr id="99" name="Google Shape;99;p10"/>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algn="ctr">
              <a:lnSpc>
                <a:spcPct val="120000"/>
              </a:lnSpc>
              <a:spcBef>
                <a:spcPts val="0"/>
              </a:spcBef>
              <a:buNone/>
              <a:defRPr/>
            </a:lvl1pPr>
            <a:lvl2pPr indent="0" lvl="1" marL="0" algn="ctr">
              <a:lnSpc>
                <a:spcPct val="120000"/>
              </a:lnSpc>
              <a:spcBef>
                <a:spcPts val="0"/>
              </a:spcBef>
              <a:buNone/>
              <a:defRPr/>
            </a:lvl2pPr>
            <a:lvl3pPr indent="0" lvl="2" marL="0" algn="ctr">
              <a:lnSpc>
                <a:spcPct val="120000"/>
              </a:lnSpc>
              <a:spcBef>
                <a:spcPts val="0"/>
              </a:spcBef>
              <a:buNone/>
              <a:defRPr/>
            </a:lvl3pPr>
            <a:lvl4pPr indent="0" lvl="3" marL="0" algn="ctr">
              <a:lnSpc>
                <a:spcPct val="120000"/>
              </a:lnSpc>
              <a:spcBef>
                <a:spcPts val="0"/>
              </a:spcBef>
              <a:buNone/>
              <a:defRPr/>
            </a:lvl4pPr>
            <a:lvl5pPr indent="0" lvl="4" marL="0" algn="ctr">
              <a:lnSpc>
                <a:spcPct val="120000"/>
              </a:lnSpc>
              <a:spcBef>
                <a:spcPts val="0"/>
              </a:spcBef>
              <a:buNone/>
              <a:defRPr/>
            </a:lvl5pPr>
            <a:lvl6pPr indent="0" lvl="5" marL="0" algn="ctr">
              <a:lnSpc>
                <a:spcPct val="120000"/>
              </a:lnSpc>
              <a:spcBef>
                <a:spcPts val="0"/>
              </a:spcBef>
              <a:buNone/>
              <a:defRPr/>
            </a:lvl6pPr>
            <a:lvl7pPr indent="0" lvl="6" marL="0" algn="ctr">
              <a:lnSpc>
                <a:spcPct val="120000"/>
              </a:lnSpc>
              <a:spcBef>
                <a:spcPts val="0"/>
              </a:spcBef>
              <a:buNone/>
              <a:defRPr/>
            </a:lvl7pPr>
            <a:lvl8pPr indent="0" lvl="7" marL="0" algn="ctr">
              <a:lnSpc>
                <a:spcPct val="120000"/>
              </a:lnSpc>
              <a:spcBef>
                <a:spcPts val="0"/>
              </a:spcBef>
              <a:buNone/>
              <a:defRPr/>
            </a:lvl8pPr>
            <a:lvl9pPr indent="0" lvl="8" marL="0" algn="ctr">
              <a:lnSpc>
                <a:spcPct val="120000"/>
              </a:lnSpc>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92213" y="820800"/>
            <a:ext cx="12447587" cy="360000"/>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dk1"/>
              </a:buClr>
              <a:buSzPts val="3000"/>
              <a:buFont typeface="Source Sans Pro"/>
              <a:buNone/>
              <a:defRPr b="1" i="0" sz="3000" u="none" cap="none" strike="noStrik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1192213" y="1800000"/>
            <a:ext cx="14955837" cy="6064475"/>
          </a:xfrm>
          <a:prstGeom prst="rect">
            <a:avLst/>
          </a:prstGeom>
          <a:noFill/>
          <a:ln>
            <a:noFill/>
          </a:ln>
        </p:spPr>
        <p:txBody>
          <a:bodyPr anchorCtr="0" anchor="ctr" bIns="0" lIns="0" spcFirstLastPara="1" rIns="0" wrap="square" tIns="0">
            <a:noAutofit/>
          </a:bodyPr>
          <a:lstStyle>
            <a:lvl1pPr indent="-533400" lvl="0" marL="457200" marR="0" rtl="0" algn="l">
              <a:lnSpc>
                <a:spcPct val="90000"/>
              </a:lnSpc>
              <a:spcBef>
                <a:spcPts val="1000"/>
              </a:spcBef>
              <a:spcAft>
                <a:spcPts val="0"/>
              </a:spcAft>
              <a:buClr>
                <a:schemeClr val="accent1"/>
              </a:buClr>
              <a:buSzPts val="4800"/>
              <a:buFont typeface="Noto Sans Symbols"/>
              <a:buChar char="▪"/>
              <a:defRPr b="0" i="0" sz="6000" u="none" cap="none" strike="noStrike">
                <a:solidFill>
                  <a:schemeClr val="dk1"/>
                </a:solidFill>
                <a:latin typeface="Source Sans Pro"/>
                <a:ea typeface="Source Sans Pro"/>
                <a:cs typeface="Source Sans Pro"/>
                <a:sym typeface="Source Sans Pro"/>
              </a:defRPr>
            </a:lvl1pPr>
            <a:lvl2pPr indent="-571500" lvl="1" marL="914400" marR="0" rtl="0" algn="l">
              <a:lnSpc>
                <a:spcPct val="90000"/>
              </a:lnSpc>
              <a:spcBef>
                <a:spcPts val="500"/>
              </a:spcBef>
              <a:spcAft>
                <a:spcPts val="0"/>
              </a:spcAft>
              <a:buClr>
                <a:schemeClr val="accent1"/>
              </a:buClr>
              <a:buSzPts val="5400"/>
              <a:buFont typeface="Noto Sans Symbols"/>
              <a:buChar char="▪"/>
              <a:defRPr b="0" i="0" sz="5400" u="none" cap="none" strike="noStrike">
                <a:solidFill>
                  <a:schemeClr val="dk1"/>
                </a:solidFill>
                <a:latin typeface="Source Sans Pro"/>
                <a:ea typeface="Source Sans Pro"/>
                <a:cs typeface="Source Sans Pro"/>
                <a:sym typeface="Source Sans Pro"/>
              </a:defRPr>
            </a:lvl2pPr>
            <a:lvl3pPr indent="-533400" lvl="2" marL="1371600" marR="0" rtl="0" algn="l">
              <a:lnSpc>
                <a:spcPct val="90000"/>
              </a:lnSpc>
              <a:spcBef>
                <a:spcPts val="500"/>
              </a:spcBef>
              <a:spcAft>
                <a:spcPts val="0"/>
              </a:spcAft>
              <a:buClr>
                <a:schemeClr val="accent1"/>
              </a:buClr>
              <a:buSzPts val="4800"/>
              <a:buFont typeface="Noto Sans Symbols"/>
              <a:buChar char="▪"/>
              <a:defRPr b="0" i="0" sz="4800" u="none" cap="none" strike="noStrike">
                <a:solidFill>
                  <a:schemeClr val="dk1"/>
                </a:solidFill>
                <a:latin typeface="Source Sans Pro"/>
                <a:ea typeface="Source Sans Pro"/>
                <a:cs typeface="Source Sans Pro"/>
                <a:sym typeface="Source Sans Pro"/>
              </a:defRPr>
            </a:lvl3pPr>
            <a:lvl4pPr indent="-508000" lvl="3" marL="1828800" marR="0" rtl="0" algn="l">
              <a:lnSpc>
                <a:spcPct val="90000"/>
              </a:lnSpc>
              <a:spcBef>
                <a:spcPts val="500"/>
              </a:spcBef>
              <a:spcAft>
                <a:spcPts val="0"/>
              </a:spcAft>
              <a:buClr>
                <a:schemeClr val="accent1"/>
              </a:buClr>
              <a:buSzPts val="4400"/>
              <a:buFont typeface="Noto Sans Symbols"/>
              <a:buChar char="▪"/>
              <a:defRPr b="0" i="0" sz="4400" u="none" cap="none" strike="noStrike">
                <a:solidFill>
                  <a:schemeClr val="dk1"/>
                </a:solidFill>
                <a:latin typeface="Source Sans Pro"/>
                <a:ea typeface="Source Sans Pro"/>
                <a:cs typeface="Source Sans Pro"/>
                <a:sym typeface="Source Sans Pro"/>
              </a:defRPr>
            </a:lvl4pPr>
            <a:lvl5pPr indent="-508000" lvl="4" marL="2286000" marR="0" rtl="0" algn="l">
              <a:lnSpc>
                <a:spcPct val="90000"/>
              </a:lnSpc>
              <a:spcBef>
                <a:spcPts val="500"/>
              </a:spcBef>
              <a:spcAft>
                <a:spcPts val="0"/>
              </a:spcAft>
              <a:buClr>
                <a:schemeClr val="accent1"/>
              </a:buClr>
              <a:buSzPts val="4400"/>
              <a:buFont typeface="Noto Sans Symbols"/>
              <a:buChar char="▪"/>
              <a:defRPr b="0" i="0" sz="4400" u="none" cap="none" strike="noStrike">
                <a:solidFill>
                  <a:schemeClr val="dk1"/>
                </a:solidFill>
                <a:latin typeface="Source Sans Pro"/>
                <a:ea typeface="Source Sans Pro"/>
                <a:cs typeface="Source Sans Pro"/>
                <a:sym typeface="Source Sans Pro"/>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8" name="Google Shape;8;p1"/>
          <p:cNvSpPr txBox="1"/>
          <p:nvPr>
            <p:ph idx="10" type="dt"/>
          </p:nvPr>
        </p:nvSpPr>
        <p:spPr>
          <a:xfrm>
            <a:off x="1192213" y="8647113"/>
            <a:ext cx="738187" cy="519112"/>
          </a:xfrm>
          <a:prstGeom prst="rect">
            <a:avLst/>
          </a:prstGeom>
          <a:noFill/>
          <a:ln>
            <a:noFill/>
          </a:ln>
        </p:spPr>
        <p:txBody>
          <a:bodyPr anchorCtr="0" anchor="ctr" bIns="0" lIns="0" spcFirstLastPara="1" rIns="0" wrap="square" tIns="0">
            <a:noAutofit/>
          </a:bodyPr>
          <a:lstStyle>
            <a:lvl1pPr lvl="0" marR="0" rtl="0" algn="l">
              <a:lnSpc>
                <a:spcPct val="120000"/>
              </a:lnSpc>
              <a:spcBef>
                <a:spcPts val="0"/>
              </a:spcBef>
              <a:spcAft>
                <a:spcPts val="0"/>
              </a:spcAft>
              <a:buSzPts val="1400"/>
              <a:buNone/>
              <a:defRPr b="0" i="0" sz="1200" u="none" cap="none" strike="noStrike">
                <a:solidFill>
                  <a:srgbClr val="7F7F7F"/>
                </a:solidFill>
                <a:latin typeface="Source Sans Pro"/>
                <a:ea typeface="Source Sans Pro"/>
                <a:cs typeface="Source Sans Pro"/>
                <a:sym typeface="Source Sans Pro"/>
              </a:defRPr>
            </a:lvl1pPr>
            <a:lvl2pPr lvl="1"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2pPr>
            <a:lvl3pPr lvl="2"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3pPr>
            <a:lvl4pPr lvl="3"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4pPr>
            <a:lvl5pPr lvl="4"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5pPr>
            <a:lvl6pPr lvl="5"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6pPr>
            <a:lvl7pPr lvl="6"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7pPr>
            <a:lvl8pPr lvl="7"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8pPr>
            <a:lvl9pPr lvl="8"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9pPr>
          </a:lstStyle>
          <a:p/>
        </p:txBody>
      </p:sp>
      <p:sp>
        <p:nvSpPr>
          <p:cNvPr id="9" name="Google Shape;9;p1"/>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lvl1pPr indent="0" lvl="0" marL="0" marR="0" rtl="0" algn="ctr">
              <a:lnSpc>
                <a:spcPct val="120000"/>
              </a:lnSpc>
              <a:spcBef>
                <a:spcPts val="0"/>
              </a:spcBef>
              <a:buNone/>
              <a:defRPr b="0" i="0" sz="1200" u="none" cap="none" strike="noStrike">
                <a:solidFill>
                  <a:schemeClr val="lt1"/>
                </a:solidFill>
                <a:latin typeface="Source Sans Pro"/>
                <a:ea typeface="Source Sans Pro"/>
                <a:cs typeface="Source Sans Pro"/>
                <a:sym typeface="Source Sans Pro"/>
              </a:defRPr>
            </a:lvl1pPr>
            <a:lvl2pPr indent="0" lvl="1" marL="0" marR="0" rtl="0" algn="ctr">
              <a:lnSpc>
                <a:spcPct val="120000"/>
              </a:lnSpc>
              <a:spcBef>
                <a:spcPts val="0"/>
              </a:spcBef>
              <a:buNone/>
              <a:defRPr b="0" i="0" sz="1200" u="none" cap="none" strike="noStrike">
                <a:solidFill>
                  <a:schemeClr val="lt1"/>
                </a:solidFill>
                <a:latin typeface="Source Sans Pro"/>
                <a:ea typeface="Source Sans Pro"/>
                <a:cs typeface="Source Sans Pro"/>
                <a:sym typeface="Source Sans Pro"/>
              </a:defRPr>
            </a:lvl2pPr>
            <a:lvl3pPr indent="0" lvl="2" marL="0" marR="0" rtl="0" algn="ctr">
              <a:lnSpc>
                <a:spcPct val="120000"/>
              </a:lnSpc>
              <a:spcBef>
                <a:spcPts val="0"/>
              </a:spcBef>
              <a:buNone/>
              <a:defRPr b="0" i="0" sz="1200" u="none" cap="none" strike="noStrike">
                <a:solidFill>
                  <a:schemeClr val="lt1"/>
                </a:solidFill>
                <a:latin typeface="Source Sans Pro"/>
                <a:ea typeface="Source Sans Pro"/>
                <a:cs typeface="Source Sans Pro"/>
                <a:sym typeface="Source Sans Pro"/>
              </a:defRPr>
            </a:lvl3pPr>
            <a:lvl4pPr indent="0" lvl="3" marL="0" marR="0" rtl="0" algn="ctr">
              <a:lnSpc>
                <a:spcPct val="120000"/>
              </a:lnSpc>
              <a:spcBef>
                <a:spcPts val="0"/>
              </a:spcBef>
              <a:buNone/>
              <a:defRPr b="0" i="0" sz="1200" u="none" cap="none" strike="noStrike">
                <a:solidFill>
                  <a:schemeClr val="lt1"/>
                </a:solidFill>
                <a:latin typeface="Source Sans Pro"/>
                <a:ea typeface="Source Sans Pro"/>
                <a:cs typeface="Source Sans Pro"/>
                <a:sym typeface="Source Sans Pro"/>
              </a:defRPr>
            </a:lvl4pPr>
            <a:lvl5pPr indent="0" lvl="4" marL="0" marR="0" rtl="0" algn="ctr">
              <a:lnSpc>
                <a:spcPct val="120000"/>
              </a:lnSpc>
              <a:spcBef>
                <a:spcPts val="0"/>
              </a:spcBef>
              <a:buNone/>
              <a:defRPr b="0" i="0" sz="1200" u="none" cap="none" strike="noStrike">
                <a:solidFill>
                  <a:schemeClr val="lt1"/>
                </a:solidFill>
                <a:latin typeface="Source Sans Pro"/>
                <a:ea typeface="Source Sans Pro"/>
                <a:cs typeface="Source Sans Pro"/>
                <a:sym typeface="Source Sans Pro"/>
              </a:defRPr>
            </a:lvl5pPr>
            <a:lvl6pPr indent="0" lvl="5" marL="0" marR="0" rtl="0" algn="ctr">
              <a:lnSpc>
                <a:spcPct val="120000"/>
              </a:lnSpc>
              <a:spcBef>
                <a:spcPts val="0"/>
              </a:spcBef>
              <a:buNone/>
              <a:defRPr b="0" i="0" sz="1200" u="none" cap="none" strike="noStrike">
                <a:solidFill>
                  <a:schemeClr val="lt1"/>
                </a:solidFill>
                <a:latin typeface="Source Sans Pro"/>
                <a:ea typeface="Source Sans Pro"/>
                <a:cs typeface="Source Sans Pro"/>
                <a:sym typeface="Source Sans Pro"/>
              </a:defRPr>
            </a:lvl6pPr>
            <a:lvl7pPr indent="0" lvl="6" marL="0" marR="0" rtl="0" algn="ctr">
              <a:lnSpc>
                <a:spcPct val="120000"/>
              </a:lnSpc>
              <a:spcBef>
                <a:spcPts val="0"/>
              </a:spcBef>
              <a:buNone/>
              <a:defRPr b="0" i="0" sz="1200" u="none" cap="none" strike="noStrike">
                <a:solidFill>
                  <a:schemeClr val="lt1"/>
                </a:solidFill>
                <a:latin typeface="Source Sans Pro"/>
                <a:ea typeface="Source Sans Pro"/>
                <a:cs typeface="Source Sans Pro"/>
                <a:sym typeface="Source Sans Pro"/>
              </a:defRPr>
            </a:lvl7pPr>
            <a:lvl8pPr indent="0" lvl="7" marL="0" marR="0" rtl="0" algn="ctr">
              <a:lnSpc>
                <a:spcPct val="120000"/>
              </a:lnSpc>
              <a:spcBef>
                <a:spcPts val="0"/>
              </a:spcBef>
              <a:buNone/>
              <a:defRPr b="0" i="0" sz="1200" u="none" cap="none" strike="noStrike">
                <a:solidFill>
                  <a:schemeClr val="lt1"/>
                </a:solidFill>
                <a:latin typeface="Source Sans Pro"/>
                <a:ea typeface="Source Sans Pro"/>
                <a:cs typeface="Source Sans Pro"/>
                <a:sym typeface="Source Sans Pro"/>
              </a:defRPr>
            </a:lvl8pPr>
            <a:lvl9pPr indent="0" lvl="8" marL="0" marR="0" rtl="0" algn="ctr">
              <a:lnSpc>
                <a:spcPct val="120000"/>
              </a:lnSpc>
              <a:spcBef>
                <a:spcPts val="0"/>
              </a:spcBef>
              <a:buNone/>
              <a:defRPr b="0" i="0" sz="1200" u="none" cap="none" strike="noStrike">
                <a:solidFill>
                  <a:schemeClr val="lt1"/>
                </a:solidFill>
                <a:latin typeface="Source Sans Pro"/>
                <a:ea typeface="Source Sans Pro"/>
                <a:cs typeface="Source Sans Pro"/>
                <a:sym typeface="Source Sans Pro"/>
              </a:defRPr>
            </a:lvl9pPr>
          </a:lstStyle>
          <a:p>
            <a:pPr indent="0" lvl="0" marL="0" rtl="0" algn="ctr">
              <a:spcBef>
                <a:spcPts val="0"/>
              </a:spcBef>
              <a:spcAft>
                <a:spcPts val="0"/>
              </a:spcAft>
              <a:buNone/>
            </a:pPr>
            <a:fld id="{00000000-1234-1234-1234-123412341234}" type="slidenum">
              <a:rPr lang="en-US"/>
              <a:t>‹#›</a:t>
            </a:fld>
            <a:endParaRPr/>
          </a:p>
        </p:txBody>
      </p:sp>
      <p:grpSp>
        <p:nvGrpSpPr>
          <p:cNvPr id="10" name="Google Shape;10;p1"/>
          <p:cNvGrpSpPr/>
          <p:nvPr/>
        </p:nvGrpSpPr>
        <p:grpSpPr>
          <a:xfrm>
            <a:off x="14703448" y="692160"/>
            <a:ext cx="1855410" cy="517609"/>
            <a:chOff x="14703448" y="692160"/>
            <a:chExt cx="1855410" cy="517609"/>
          </a:xfrm>
        </p:grpSpPr>
        <p:sp>
          <p:nvSpPr>
            <p:cNvPr id="11" name="Google Shape;11;p1"/>
            <p:cNvSpPr/>
            <p:nvPr/>
          </p:nvSpPr>
          <p:spPr>
            <a:xfrm>
              <a:off x="15315559" y="821346"/>
              <a:ext cx="1243299" cy="388423"/>
            </a:xfrm>
            <a:custGeom>
              <a:rect b="b" l="l" r="r" t="t"/>
              <a:pathLst>
                <a:path extrusionOk="0" h="253" w="812">
                  <a:moveTo>
                    <a:pt x="85" y="29"/>
                  </a:moveTo>
                  <a:cubicBezTo>
                    <a:pt x="85" y="250"/>
                    <a:pt x="85" y="250"/>
                    <a:pt x="85" y="250"/>
                  </a:cubicBezTo>
                  <a:cubicBezTo>
                    <a:pt x="54" y="250"/>
                    <a:pt x="54" y="250"/>
                    <a:pt x="54" y="250"/>
                  </a:cubicBezTo>
                  <a:cubicBezTo>
                    <a:pt x="54" y="29"/>
                    <a:pt x="54" y="29"/>
                    <a:pt x="54" y="29"/>
                  </a:cubicBezTo>
                  <a:cubicBezTo>
                    <a:pt x="0" y="29"/>
                    <a:pt x="0" y="29"/>
                    <a:pt x="0" y="29"/>
                  </a:cubicBezTo>
                  <a:cubicBezTo>
                    <a:pt x="0" y="2"/>
                    <a:pt x="0" y="2"/>
                    <a:pt x="0" y="2"/>
                  </a:cubicBezTo>
                  <a:cubicBezTo>
                    <a:pt x="140" y="2"/>
                    <a:pt x="140" y="2"/>
                    <a:pt x="140" y="2"/>
                  </a:cubicBezTo>
                  <a:cubicBezTo>
                    <a:pt x="140" y="29"/>
                    <a:pt x="140" y="29"/>
                    <a:pt x="140" y="29"/>
                  </a:cubicBezTo>
                  <a:lnTo>
                    <a:pt x="85" y="29"/>
                  </a:lnTo>
                  <a:close/>
                  <a:moveTo>
                    <a:pt x="250" y="135"/>
                  </a:moveTo>
                  <a:cubicBezTo>
                    <a:pt x="250" y="250"/>
                    <a:pt x="250" y="250"/>
                    <a:pt x="250" y="250"/>
                  </a:cubicBezTo>
                  <a:cubicBezTo>
                    <a:pt x="218" y="250"/>
                    <a:pt x="218" y="250"/>
                    <a:pt x="218" y="250"/>
                  </a:cubicBezTo>
                  <a:cubicBezTo>
                    <a:pt x="218" y="135"/>
                    <a:pt x="218" y="135"/>
                    <a:pt x="218" y="135"/>
                  </a:cubicBezTo>
                  <a:cubicBezTo>
                    <a:pt x="155" y="2"/>
                    <a:pt x="155" y="2"/>
                    <a:pt x="155" y="2"/>
                  </a:cubicBezTo>
                  <a:cubicBezTo>
                    <a:pt x="189" y="2"/>
                    <a:pt x="189" y="2"/>
                    <a:pt x="189" y="2"/>
                  </a:cubicBezTo>
                  <a:cubicBezTo>
                    <a:pt x="236" y="103"/>
                    <a:pt x="236" y="103"/>
                    <a:pt x="236" y="103"/>
                  </a:cubicBezTo>
                  <a:cubicBezTo>
                    <a:pt x="282" y="2"/>
                    <a:pt x="282" y="2"/>
                    <a:pt x="282" y="2"/>
                  </a:cubicBezTo>
                  <a:cubicBezTo>
                    <a:pt x="315" y="2"/>
                    <a:pt x="315" y="2"/>
                    <a:pt x="315" y="2"/>
                  </a:cubicBezTo>
                  <a:lnTo>
                    <a:pt x="250" y="135"/>
                  </a:lnTo>
                  <a:close/>
                  <a:moveTo>
                    <a:pt x="410" y="157"/>
                  </a:moveTo>
                  <a:cubicBezTo>
                    <a:pt x="380" y="157"/>
                    <a:pt x="380" y="157"/>
                    <a:pt x="380" y="157"/>
                  </a:cubicBezTo>
                  <a:cubicBezTo>
                    <a:pt x="380" y="250"/>
                    <a:pt x="380" y="250"/>
                    <a:pt x="380" y="250"/>
                  </a:cubicBezTo>
                  <a:cubicBezTo>
                    <a:pt x="350" y="250"/>
                    <a:pt x="350" y="250"/>
                    <a:pt x="350" y="250"/>
                  </a:cubicBezTo>
                  <a:cubicBezTo>
                    <a:pt x="350" y="2"/>
                    <a:pt x="350" y="2"/>
                    <a:pt x="350" y="2"/>
                  </a:cubicBezTo>
                  <a:cubicBezTo>
                    <a:pt x="350" y="2"/>
                    <a:pt x="380" y="0"/>
                    <a:pt x="410" y="0"/>
                  </a:cubicBezTo>
                  <a:cubicBezTo>
                    <a:pt x="463" y="0"/>
                    <a:pt x="479" y="33"/>
                    <a:pt x="479" y="77"/>
                  </a:cubicBezTo>
                  <a:cubicBezTo>
                    <a:pt x="479" y="130"/>
                    <a:pt x="460" y="157"/>
                    <a:pt x="410" y="157"/>
                  </a:cubicBezTo>
                  <a:moveTo>
                    <a:pt x="414" y="25"/>
                  </a:moveTo>
                  <a:cubicBezTo>
                    <a:pt x="394" y="25"/>
                    <a:pt x="380" y="28"/>
                    <a:pt x="380" y="28"/>
                  </a:cubicBezTo>
                  <a:cubicBezTo>
                    <a:pt x="380" y="131"/>
                    <a:pt x="380" y="131"/>
                    <a:pt x="380" y="131"/>
                  </a:cubicBezTo>
                  <a:cubicBezTo>
                    <a:pt x="414" y="131"/>
                    <a:pt x="414" y="131"/>
                    <a:pt x="414" y="131"/>
                  </a:cubicBezTo>
                  <a:cubicBezTo>
                    <a:pt x="434" y="131"/>
                    <a:pt x="447" y="118"/>
                    <a:pt x="447" y="79"/>
                  </a:cubicBezTo>
                  <a:cubicBezTo>
                    <a:pt x="447" y="44"/>
                    <a:pt x="439" y="25"/>
                    <a:pt x="414" y="25"/>
                  </a:cubicBezTo>
                  <a:moveTo>
                    <a:pt x="590" y="253"/>
                  </a:moveTo>
                  <a:cubicBezTo>
                    <a:pt x="532" y="253"/>
                    <a:pt x="516" y="210"/>
                    <a:pt x="516" y="123"/>
                  </a:cubicBezTo>
                  <a:cubicBezTo>
                    <a:pt x="516" y="40"/>
                    <a:pt x="532" y="0"/>
                    <a:pt x="590" y="0"/>
                  </a:cubicBezTo>
                  <a:cubicBezTo>
                    <a:pt x="648" y="0"/>
                    <a:pt x="664" y="40"/>
                    <a:pt x="664" y="123"/>
                  </a:cubicBezTo>
                  <a:cubicBezTo>
                    <a:pt x="664" y="210"/>
                    <a:pt x="648" y="253"/>
                    <a:pt x="590" y="253"/>
                  </a:cubicBezTo>
                  <a:moveTo>
                    <a:pt x="590" y="26"/>
                  </a:moveTo>
                  <a:cubicBezTo>
                    <a:pt x="558" y="26"/>
                    <a:pt x="547" y="47"/>
                    <a:pt x="547" y="125"/>
                  </a:cubicBezTo>
                  <a:cubicBezTo>
                    <a:pt x="547" y="201"/>
                    <a:pt x="558" y="227"/>
                    <a:pt x="590" y="227"/>
                  </a:cubicBezTo>
                  <a:cubicBezTo>
                    <a:pt x="622" y="227"/>
                    <a:pt x="632" y="201"/>
                    <a:pt x="632" y="125"/>
                  </a:cubicBezTo>
                  <a:cubicBezTo>
                    <a:pt x="632" y="47"/>
                    <a:pt x="622" y="26"/>
                    <a:pt x="590" y="26"/>
                  </a:cubicBezTo>
                  <a:moveTo>
                    <a:pt x="753" y="253"/>
                  </a:moveTo>
                  <a:cubicBezTo>
                    <a:pt x="735" y="253"/>
                    <a:pt x="710" y="247"/>
                    <a:pt x="706" y="246"/>
                  </a:cubicBezTo>
                  <a:cubicBezTo>
                    <a:pt x="706" y="221"/>
                    <a:pt x="706" y="221"/>
                    <a:pt x="706" y="221"/>
                  </a:cubicBezTo>
                  <a:cubicBezTo>
                    <a:pt x="715" y="222"/>
                    <a:pt x="737" y="226"/>
                    <a:pt x="752" y="226"/>
                  </a:cubicBezTo>
                  <a:cubicBezTo>
                    <a:pt x="770" y="226"/>
                    <a:pt x="782" y="211"/>
                    <a:pt x="782" y="184"/>
                  </a:cubicBezTo>
                  <a:cubicBezTo>
                    <a:pt x="782" y="151"/>
                    <a:pt x="777" y="134"/>
                    <a:pt x="752" y="134"/>
                  </a:cubicBezTo>
                  <a:cubicBezTo>
                    <a:pt x="723" y="134"/>
                    <a:pt x="723" y="134"/>
                    <a:pt x="723" y="134"/>
                  </a:cubicBezTo>
                  <a:cubicBezTo>
                    <a:pt x="723" y="109"/>
                    <a:pt x="723" y="109"/>
                    <a:pt x="723" y="109"/>
                  </a:cubicBezTo>
                  <a:cubicBezTo>
                    <a:pt x="748" y="109"/>
                    <a:pt x="748" y="109"/>
                    <a:pt x="748" y="109"/>
                  </a:cubicBezTo>
                  <a:cubicBezTo>
                    <a:pt x="777" y="109"/>
                    <a:pt x="778" y="79"/>
                    <a:pt x="778" y="65"/>
                  </a:cubicBezTo>
                  <a:cubicBezTo>
                    <a:pt x="778" y="37"/>
                    <a:pt x="769" y="26"/>
                    <a:pt x="752" y="26"/>
                  </a:cubicBezTo>
                  <a:cubicBezTo>
                    <a:pt x="736" y="26"/>
                    <a:pt x="718" y="30"/>
                    <a:pt x="708" y="32"/>
                  </a:cubicBezTo>
                  <a:cubicBezTo>
                    <a:pt x="708" y="6"/>
                    <a:pt x="708" y="6"/>
                    <a:pt x="708" y="6"/>
                  </a:cubicBezTo>
                  <a:cubicBezTo>
                    <a:pt x="712" y="5"/>
                    <a:pt x="733" y="0"/>
                    <a:pt x="751" y="0"/>
                  </a:cubicBezTo>
                  <a:cubicBezTo>
                    <a:pt x="787" y="0"/>
                    <a:pt x="808" y="16"/>
                    <a:pt x="808" y="68"/>
                  </a:cubicBezTo>
                  <a:cubicBezTo>
                    <a:pt x="808" y="92"/>
                    <a:pt x="800" y="113"/>
                    <a:pt x="781" y="120"/>
                  </a:cubicBezTo>
                  <a:cubicBezTo>
                    <a:pt x="803" y="122"/>
                    <a:pt x="812" y="145"/>
                    <a:pt x="812" y="180"/>
                  </a:cubicBezTo>
                  <a:cubicBezTo>
                    <a:pt x="812" y="233"/>
                    <a:pt x="792" y="253"/>
                    <a:pt x="753" y="253"/>
                  </a:cubicBezTo>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12" name="Google Shape;12;p1"/>
            <p:cNvSpPr/>
            <p:nvPr/>
          </p:nvSpPr>
          <p:spPr>
            <a:xfrm>
              <a:off x="14703448" y="699964"/>
              <a:ext cx="385822" cy="509805"/>
            </a:xfrm>
            <a:custGeom>
              <a:rect b="b" l="l" r="r" t="t"/>
              <a:pathLst>
                <a:path extrusionOk="0" h="332" w="252">
                  <a:moveTo>
                    <a:pt x="252" y="227"/>
                  </a:moveTo>
                  <a:cubicBezTo>
                    <a:pt x="247" y="228"/>
                    <a:pt x="243" y="229"/>
                    <a:pt x="237" y="229"/>
                  </a:cubicBezTo>
                  <a:cubicBezTo>
                    <a:pt x="195" y="229"/>
                    <a:pt x="132" y="79"/>
                    <a:pt x="132" y="30"/>
                  </a:cubicBezTo>
                  <a:cubicBezTo>
                    <a:pt x="132" y="11"/>
                    <a:pt x="136" y="5"/>
                    <a:pt x="142" y="0"/>
                  </a:cubicBezTo>
                  <a:cubicBezTo>
                    <a:pt x="90" y="6"/>
                    <a:pt x="27" y="25"/>
                    <a:pt x="7" y="50"/>
                  </a:cubicBezTo>
                  <a:cubicBezTo>
                    <a:pt x="3" y="56"/>
                    <a:pt x="0" y="65"/>
                    <a:pt x="0" y="78"/>
                  </a:cubicBezTo>
                  <a:cubicBezTo>
                    <a:pt x="0" y="155"/>
                    <a:pt x="83" y="332"/>
                    <a:pt x="142" y="332"/>
                  </a:cubicBezTo>
                  <a:cubicBezTo>
                    <a:pt x="169" y="332"/>
                    <a:pt x="214" y="287"/>
                    <a:pt x="252" y="227"/>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sp>
          <p:nvSpPr>
            <p:cNvPr id="13" name="Google Shape;13;p1"/>
            <p:cNvSpPr/>
            <p:nvPr/>
          </p:nvSpPr>
          <p:spPr>
            <a:xfrm>
              <a:off x="14999100" y="692160"/>
              <a:ext cx="214153" cy="270509"/>
            </a:xfrm>
            <a:custGeom>
              <a:rect b="b" l="l" r="r" t="t"/>
              <a:pathLst>
                <a:path extrusionOk="0" h="176" w="140">
                  <a:moveTo>
                    <a:pt x="31" y="0"/>
                  </a:moveTo>
                  <a:cubicBezTo>
                    <a:pt x="85" y="0"/>
                    <a:pt x="140" y="9"/>
                    <a:pt x="140" y="39"/>
                  </a:cubicBezTo>
                  <a:cubicBezTo>
                    <a:pt x="140" y="101"/>
                    <a:pt x="100" y="176"/>
                    <a:pt x="80" y="176"/>
                  </a:cubicBezTo>
                  <a:cubicBezTo>
                    <a:pt x="44" y="176"/>
                    <a:pt x="0" y="77"/>
                    <a:pt x="0" y="27"/>
                  </a:cubicBezTo>
                  <a:cubicBezTo>
                    <a:pt x="0" y="4"/>
                    <a:pt x="9" y="0"/>
                    <a:pt x="31" y="0"/>
                  </a:cubicBez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None/>
              </a:pPr>
              <a:r>
                <a:t/>
              </a:r>
              <a:endParaRPr sz="2400">
                <a:latin typeface="Source Sans Pro"/>
                <a:ea typeface="Source Sans Pro"/>
                <a:cs typeface="Source Sans Pro"/>
                <a:sym typeface="Source Sans Pro"/>
              </a:endParaRPr>
            </a:p>
          </p:txBody>
        </p:sp>
      </p:grpSp>
      <p:sp>
        <p:nvSpPr>
          <p:cNvPr id="14" name="Google Shape;14;p1"/>
          <p:cNvSpPr txBox="1"/>
          <p:nvPr>
            <p:ph idx="11" type="ftr"/>
          </p:nvPr>
        </p:nvSpPr>
        <p:spPr>
          <a:xfrm>
            <a:off x="2073600" y="8647113"/>
            <a:ext cx="6595738" cy="519112"/>
          </a:xfrm>
          <a:prstGeom prst="rect">
            <a:avLst/>
          </a:prstGeom>
          <a:noFill/>
          <a:ln>
            <a:noFill/>
          </a:ln>
        </p:spPr>
        <p:txBody>
          <a:bodyPr anchorCtr="0" anchor="ctr" bIns="0" lIns="0" spcFirstLastPara="1" rIns="0" wrap="square" tIns="0">
            <a:noAutofit/>
          </a:bodyPr>
          <a:lstStyle>
            <a:lvl1pPr lvl="0" marR="0" rtl="0" algn="l">
              <a:lnSpc>
                <a:spcPct val="120000"/>
              </a:lnSpc>
              <a:spcBef>
                <a:spcPts val="0"/>
              </a:spcBef>
              <a:spcAft>
                <a:spcPts val="0"/>
              </a:spcAft>
              <a:buSzPts val="1400"/>
              <a:buNone/>
              <a:defRPr sz="1200">
                <a:solidFill>
                  <a:srgbClr val="888888"/>
                </a:solidFill>
                <a:latin typeface="Source Sans Pro"/>
                <a:ea typeface="Source Sans Pro"/>
                <a:cs typeface="Source Sans Pro"/>
                <a:sym typeface="Source Sans Pro"/>
              </a:defRPr>
            </a:lvl1pPr>
            <a:lvl2pPr lvl="1"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2pPr>
            <a:lvl3pPr lvl="2"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3pPr>
            <a:lvl4pPr lvl="3"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4pPr>
            <a:lvl5pPr lvl="4"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5pPr>
            <a:lvl6pPr lvl="5"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6pPr>
            <a:lvl7pPr lvl="6"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7pPr>
            <a:lvl8pPr lvl="7"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8pPr>
            <a:lvl9pPr lvl="8" marR="0" rtl="0" algn="l">
              <a:lnSpc>
                <a:spcPct val="120000"/>
              </a:lnSpc>
              <a:spcBef>
                <a:spcPts val="0"/>
              </a:spcBef>
              <a:spcAft>
                <a:spcPts val="0"/>
              </a:spcAft>
              <a:buSzPts val="1400"/>
              <a:buNone/>
              <a:defRPr b="0" i="0" sz="2400" u="none" cap="none" strike="noStrike">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623">
          <p15:clr>
            <a:srgbClr val="F26B43"/>
          </p15:clr>
        </p15:guide>
        <p15:guide id="2" pos="5461">
          <p15:clr>
            <a:srgbClr val="F26B43"/>
          </p15:clr>
        </p15:guide>
        <p15:guide id="3" orient="horz" pos="3072">
          <p15:clr>
            <a:srgbClr val="F26B43"/>
          </p15:clr>
        </p15:guide>
        <p15:guide id="4" pos="10179">
          <p15:clr>
            <a:srgbClr val="F26B43"/>
          </p15:clr>
        </p15:guide>
        <p15:guide id="5" pos="744">
          <p15:clr>
            <a:srgbClr val="F26B43"/>
          </p15:clr>
        </p15:guide>
        <p15:guide id="6" orient="horz" pos="4954">
          <p15:clr>
            <a:srgbClr val="F26B43"/>
          </p15:clr>
        </p15:guide>
        <p15:guide id="7" pos="1045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hyperlink" Target="https://typo3.org/article/the-typo3-guidebook-is-available-for-pre-orde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jesi@openstrategypartner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6"/>
          <p:cNvSpPr txBox="1"/>
          <p:nvPr>
            <p:ph type="title"/>
          </p:nvPr>
        </p:nvSpPr>
        <p:spPr>
          <a:xfrm>
            <a:off x="7258200" y="1706600"/>
            <a:ext cx="9332700" cy="3753300"/>
          </a:xfrm>
          <a:prstGeom prst="rect">
            <a:avLst/>
          </a:prstGeom>
          <a:noFill/>
          <a:ln>
            <a:noFill/>
          </a:ln>
        </p:spPr>
        <p:txBody>
          <a:bodyPr anchorCtr="0" anchor="b" bIns="0" lIns="0" spcFirstLastPara="1" rIns="0" wrap="square" tIns="0">
            <a:noAutofit/>
          </a:bodyPr>
          <a:lstStyle/>
          <a:p>
            <a:pPr indent="0" lvl="0" marL="0" rtl="0" algn="l">
              <a:lnSpc>
                <a:spcPct val="80000"/>
              </a:lnSpc>
              <a:spcBef>
                <a:spcPts val="0"/>
              </a:spcBef>
              <a:spcAft>
                <a:spcPts val="0"/>
              </a:spcAft>
              <a:buClr>
                <a:schemeClr val="lt1"/>
              </a:buClr>
              <a:buSzPts val="12000"/>
              <a:buFont typeface="Share"/>
              <a:buNone/>
            </a:pPr>
            <a:r>
              <a:rPr lang="en-US"/>
              <a:t>The TYPO3 Guidebook</a:t>
            </a:r>
            <a:endParaRPr/>
          </a:p>
        </p:txBody>
      </p:sp>
      <p:sp>
        <p:nvSpPr>
          <p:cNvPr id="141" name="Google Shape;141;p16"/>
          <p:cNvSpPr txBox="1"/>
          <p:nvPr>
            <p:ph idx="3" type="body"/>
          </p:nvPr>
        </p:nvSpPr>
        <p:spPr>
          <a:xfrm>
            <a:off x="11516164" y="8152221"/>
            <a:ext cx="5031938" cy="335206"/>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1920"/>
              <a:buFont typeface="Source Sans Pro"/>
              <a:buNone/>
            </a:pPr>
            <a:r>
              <a:rPr lang="en-US"/>
              <a:t>#typo3guidebook</a:t>
            </a:r>
            <a:endParaRPr/>
          </a:p>
        </p:txBody>
      </p:sp>
      <p:sp>
        <p:nvSpPr>
          <p:cNvPr id="142" name="Google Shape;142;p16"/>
          <p:cNvSpPr txBox="1"/>
          <p:nvPr>
            <p:ph idx="4" type="body"/>
          </p:nvPr>
        </p:nvSpPr>
        <p:spPr>
          <a:xfrm>
            <a:off x="7258200" y="5497925"/>
            <a:ext cx="9519900" cy="1818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3200"/>
              <a:buFont typeface="Source Sans Pro"/>
              <a:buNone/>
            </a:pPr>
            <a:r>
              <a:rPr lang="en-US"/>
              <a:t>Understand and Use TYPO3 CMS </a:t>
            </a:r>
            <a:endParaRPr/>
          </a:p>
          <a:p>
            <a:pPr indent="0" lvl="0" marL="0" rtl="0" algn="l">
              <a:lnSpc>
                <a:spcPct val="90000"/>
              </a:lnSpc>
              <a:spcBef>
                <a:spcPts val="0"/>
              </a:spcBef>
              <a:spcAft>
                <a:spcPts val="0"/>
              </a:spcAft>
              <a:buSzPts val="3200"/>
              <a:buFont typeface="Source Sans Pro"/>
              <a:buNone/>
            </a:pPr>
            <a:r>
              <a:t/>
            </a:r>
            <a:endParaRPr/>
          </a:p>
          <a:p>
            <a:pPr indent="0" lvl="0" marL="0" rtl="0" algn="l">
              <a:lnSpc>
                <a:spcPct val="90000"/>
              </a:lnSpc>
              <a:spcBef>
                <a:spcPts val="0"/>
              </a:spcBef>
              <a:spcAft>
                <a:spcPts val="0"/>
              </a:spcAft>
              <a:buSzPts val="3200"/>
              <a:buFont typeface="Source Sans Pro"/>
              <a:buNone/>
            </a:pPr>
            <a:r>
              <a:rPr lang="en-US" sz="3000"/>
              <a:t>By Felicity Brand, Heather McNamee, Jeffrey A. McGuire</a:t>
            </a:r>
            <a:endParaRPr sz="3000"/>
          </a:p>
        </p:txBody>
      </p:sp>
      <p:pic>
        <p:nvPicPr>
          <p:cNvPr id="143" name="Google Shape;143;p16"/>
          <p:cNvPicPr preferRelativeResize="0"/>
          <p:nvPr/>
        </p:nvPicPr>
        <p:blipFill>
          <a:blip r:embed="rId3">
            <a:alphaModFix/>
          </a:blip>
          <a:stretch>
            <a:fillRect/>
          </a:stretch>
        </p:blipFill>
        <p:spPr>
          <a:xfrm>
            <a:off x="1261145" y="1533725"/>
            <a:ext cx="4680325" cy="6686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7"/>
          <p:cNvSpPr txBox="1"/>
          <p:nvPr>
            <p:ph type="title"/>
          </p:nvPr>
        </p:nvSpPr>
        <p:spPr>
          <a:xfrm>
            <a:off x="1192213" y="989014"/>
            <a:ext cx="7477125" cy="7488236"/>
          </a:xfrm>
          <a:prstGeom prst="rect">
            <a:avLst/>
          </a:prstGeom>
          <a:noFill/>
          <a:ln>
            <a:noFill/>
          </a:ln>
        </p:spPr>
        <p:txBody>
          <a:bodyPr anchorCtr="0" anchor="ctr" bIns="0" lIns="0" spcFirstLastPara="1" rIns="0" wrap="square" tIns="0">
            <a:noAutofit/>
          </a:bodyPr>
          <a:lstStyle/>
          <a:p>
            <a:pPr indent="0" lvl="0" marL="0" rtl="0" algn="l">
              <a:lnSpc>
                <a:spcPct val="80000"/>
              </a:lnSpc>
              <a:spcBef>
                <a:spcPts val="0"/>
              </a:spcBef>
              <a:spcAft>
                <a:spcPts val="0"/>
              </a:spcAft>
              <a:buClr>
                <a:schemeClr val="lt1"/>
              </a:buClr>
              <a:buSzPts val="9000"/>
              <a:buFont typeface="Source Sans Pro"/>
              <a:buNone/>
            </a:pPr>
            <a:r>
              <a:rPr lang="en-US" sz="5000"/>
              <a:t>In two parts</a:t>
            </a:r>
            <a:endParaRPr sz="5000"/>
          </a:p>
          <a:p>
            <a:pPr indent="0" lvl="0" marL="0" rtl="0" algn="l">
              <a:lnSpc>
                <a:spcPct val="80000"/>
              </a:lnSpc>
              <a:spcBef>
                <a:spcPts val="0"/>
              </a:spcBef>
              <a:spcAft>
                <a:spcPts val="0"/>
              </a:spcAft>
              <a:buClr>
                <a:schemeClr val="lt1"/>
              </a:buClr>
              <a:buSzPts val="9000"/>
              <a:buFont typeface="Source Sans Pro"/>
              <a:buNone/>
            </a:pPr>
            <a:r>
              <a:rPr lang="en-US" sz="5000"/>
              <a:t>Part 1. Overview tour</a:t>
            </a:r>
            <a:endParaRPr sz="5000"/>
          </a:p>
          <a:p>
            <a:pPr indent="0" lvl="0" marL="0" rtl="0" algn="l">
              <a:lnSpc>
                <a:spcPct val="80000"/>
              </a:lnSpc>
              <a:spcBef>
                <a:spcPts val="0"/>
              </a:spcBef>
              <a:spcAft>
                <a:spcPts val="0"/>
              </a:spcAft>
              <a:buClr>
                <a:schemeClr val="lt1"/>
              </a:buClr>
              <a:buSzPts val="9000"/>
              <a:buFont typeface="Source Sans Pro"/>
              <a:buNone/>
            </a:pPr>
            <a:r>
              <a:rPr lang="en-US" sz="5000"/>
              <a:t>Part 2. Hands-on guides</a:t>
            </a:r>
            <a:endParaRPr sz="5000"/>
          </a:p>
        </p:txBody>
      </p:sp>
      <p:sp>
        <p:nvSpPr>
          <p:cNvPr id="149" name="Google Shape;149;p17"/>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150" name="Google Shape;150;p17"/>
          <p:cNvPicPr preferRelativeResize="0"/>
          <p:nvPr/>
        </p:nvPicPr>
        <p:blipFill>
          <a:blip r:embed="rId3">
            <a:alphaModFix/>
          </a:blip>
          <a:stretch>
            <a:fillRect/>
          </a:stretch>
        </p:blipFill>
        <p:spPr>
          <a:xfrm>
            <a:off x="8224863" y="1847775"/>
            <a:ext cx="8366112" cy="5549521"/>
          </a:xfrm>
          <a:prstGeom prst="rect">
            <a:avLst/>
          </a:prstGeom>
          <a:noFill/>
          <a:ln>
            <a:noFill/>
          </a:ln>
        </p:spPr>
      </p:pic>
      <p:sp>
        <p:nvSpPr>
          <p:cNvPr id="151" name="Google Shape;151;p17"/>
          <p:cNvSpPr txBox="1"/>
          <p:nvPr/>
        </p:nvSpPr>
        <p:spPr>
          <a:xfrm>
            <a:off x="1837900" y="8129700"/>
            <a:ext cx="13662900" cy="63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u="sng">
                <a:solidFill>
                  <a:schemeClr val="hlink"/>
                </a:solidFill>
                <a:latin typeface="Source Sans Pro"/>
                <a:ea typeface="Source Sans Pro"/>
                <a:cs typeface="Source Sans Pro"/>
                <a:sym typeface="Source Sans Pro"/>
                <a:hlinkClick r:id="rId4"/>
              </a:rPr>
              <a:t>https://typo3.org/article/the-typo3-guidebook-is-available-for-pre-order</a:t>
            </a:r>
            <a:r>
              <a:rPr lang="en-US" sz="3000">
                <a:solidFill>
                  <a:srgbClr val="FFFFFF"/>
                </a:solidFill>
                <a:latin typeface="Source Sans Pro"/>
                <a:ea typeface="Source Sans Pro"/>
                <a:cs typeface="Source Sans Pro"/>
                <a:sym typeface="Source Sans Pro"/>
              </a:rPr>
              <a:t> </a:t>
            </a:r>
            <a:endParaRPr sz="3000">
              <a:solidFill>
                <a:srgbClr val="FFFFFF"/>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ph type="title"/>
          </p:nvPr>
        </p:nvSpPr>
        <p:spPr>
          <a:xfrm>
            <a:off x="1192213" y="821346"/>
            <a:ext cx="12447600" cy="360000"/>
          </a:xfrm>
          <a:prstGeom prst="rect">
            <a:avLst/>
          </a:prstGeom>
        </p:spPr>
        <p:txBody>
          <a:bodyPr anchorCtr="0" anchor="t" bIns="0" lIns="0" spcFirstLastPara="1" rIns="0" wrap="square" tIns="0">
            <a:noAutofit/>
          </a:bodyPr>
          <a:lstStyle/>
          <a:p>
            <a:pPr indent="0" lvl="0" marL="0" rtl="0" algn="l">
              <a:lnSpc>
                <a:spcPct val="120000"/>
              </a:lnSpc>
              <a:spcBef>
                <a:spcPts val="0"/>
              </a:spcBef>
              <a:spcAft>
                <a:spcPts val="0"/>
              </a:spcAft>
              <a:buClr>
                <a:schemeClr val="dk1"/>
              </a:buClr>
              <a:buSzPts val="1100"/>
              <a:buFont typeface="Arial"/>
              <a:buNone/>
            </a:pPr>
            <a:r>
              <a:rPr b="0" lang="en-US">
                <a:solidFill>
                  <a:schemeClr val="dk2"/>
                </a:solidFill>
                <a:highlight>
                  <a:srgbClr val="FFFFFF"/>
                </a:highlight>
              </a:rPr>
              <a:t>What is in the Book? </a:t>
            </a:r>
            <a:endParaRPr/>
          </a:p>
        </p:txBody>
      </p:sp>
      <p:sp>
        <p:nvSpPr>
          <p:cNvPr id="157" name="Google Shape;157;p18"/>
          <p:cNvSpPr txBox="1"/>
          <p:nvPr>
            <p:ph idx="12" type="sldNum"/>
          </p:nvPr>
        </p:nvSpPr>
        <p:spPr>
          <a:xfrm>
            <a:off x="16072563" y="8647113"/>
            <a:ext cx="518400" cy="519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58" name="Google Shape;158;p18"/>
          <p:cNvSpPr txBox="1"/>
          <p:nvPr>
            <p:ph idx="1" type="body"/>
          </p:nvPr>
        </p:nvSpPr>
        <p:spPr>
          <a:xfrm>
            <a:off x="1192213" y="1800000"/>
            <a:ext cx="14955900" cy="6064500"/>
          </a:xfrm>
          <a:prstGeom prst="rect">
            <a:avLst/>
          </a:prstGeom>
        </p:spPr>
        <p:txBody>
          <a:bodyPr anchorCtr="0" anchor="ctr" bIns="0" lIns="0" spcFirstLastPara="1" rIns="0" wrap="square" tIns="0">
            <a:noAutofit/>
          </a:bodyPr>
          <a:lstStyle/>
          <a:p>
            <a:pPr indent="0" lvl="0" marL="0" rtl="0" algn="l">
              <a:lnSpc>
                <a:spcPct val="120000"/>
              </a:lnSpc>
              <a:spcBef>
                <a:spcPts val="0"/>
              </a:spcBef>
              <a:spcAft>
                <a:spcPts val="0"/>
              </a:spcAft>
              <a:buClr>
                <a:schemeClr val="dk1"/>
              </a:buClr>
              <a:buSzPts val="1100"/>
              <a:buFont typeface="Arial"/>
              <a:buNone/>
            </a:pPr>
            <a:r>
              <a:t/>
            </a:r>
            <a:endParaRPr sz="3000">
              <a:solidFill>
                <a:schemeClr val="dk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US" sz="3000">
                <a:solidFill>
                  <a:srgbClr val="515151"/>
                </a:solidFill>
                <a:highlight>
                  <a:srgbClr val="FFFFFF"/>
                </a:highlight>
              </a:rPr>
              <a:t>Part 1: An overview tour. </a:t>
            </a:r>
            <a:endParaRPr b="1" sz="3000">
              <a:solidFill>
                <a:srgbClr val="515151"/>
              </a:solidFill>
              <a:highlight>
                <a:srgbClr val="FFFFFF"/>
              </a:highlight>
            </a:endParaRPr>
          </a:p>
          <a:p>
            <a:pPr indent="-419100" lvl="0" marL="457200" rtl="0" algn="l">
              <a:lnSpc>
                <a:spcPct val="115000"/>
              </a:lnSpc>
              <a:spcBef>
                <a:spcPts val="2300"/>
              </a:spcBef>
              <a:spcAft>
                <a:spcPts val="0"/>
              </a:spcAft>
              <a:buClr>
                <a:srgbClr val="515151"/>
              </a:buClr>
              <a:buSzPts val="3000"/>
              <a:buFont typeface="Source Sans Pro"/>
              <a:buChar char="●"/>
            </a:pPr>
            <a:r>
              <a:rPr b="1" lang="en-US" sz="3000">
                <a:solidFill>
                  <a:srgbClr val="515151"/>
                </a:solidFill>
                <a:highlight>
                  <a:srgbClr val="FFFFFF"/>
                </a:highlight>
              </a:rPr>
              <a:t>TYPO3 Showroom. </a:t>
            </a:r>
            <a:r>
              <a:rPr lang="en-US" sz="3000">
                <a:solidFill>
                  <a:srgbClr val="515151"/>
                </a:solidFill>
                <a:highlight>
                  <a:srgbClr val="FFFFFF"/>
                </a:highlight>
              </a:rPr>
              <a:t>See what others have done with TYPO3, demonstrating the features and strengths. </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b="1" lang="en-US" sz="3000">
                <a:solidFill>
                  <a:srgbClr val="515151"/>
                </a:solidFill>
                <a:highlight>
                  <a:srgbClr val="FFFFFF"/>
                </a:highlight>
              </a:rPr>
              <a:t>Designing and Planning with TYPO3. </a:t>
            </a:r>
            <a:r>
              <a:rPr lang="en-US" sz="3000">
                <a:solidFill>
                  <a:srgbClr val="515151"/>
                </a:solidFill>
                <a:highlight>
                  <a:srgbClr val="FFFFFF"/>
                </a:highlight>
              </a:rPr>
              <a:t>See how you’d plan a site, taking into account TYPO3’s approach to layouts and functionality. </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b="1" lang="en-US" sz="3000">
                <a:solidFill>
                  <a:srgbClr val="515151"/>
                </a:solidFill>
                <a:highlight>
                  <a:srgbClr val="FFFFFF"/>
                </a:highlight>
              </a:rPr>
              <a:t>Building and Extending TYPO3. </a:t>
            </a:r>
            <a:r>
              <a:rPr lang="en-US" sz="3000">
                <a:solidFill>
                  <a:srgbClr val="515151"/>
                </a:solidFill>
                <a:highlight>
                  <a:srgbClr val="FFFFFF"/>
                </a:highlight>
              </a:rPr>
              <a:t>What you need to know about TYPO3 so you can build sites efficiently. </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b="1" lang="en-US" sz="3000">
                <a:solidFill>
                  <a:srgbClr val="515151"/>
                </a:solidFill>
                <a:highlight>
                  <a:srgbClr val="FFFFFF"/>
                </a:highlight>
              </a:rPr>
              <a:t>Launching and Maintaining TYPO3. </a:t>
            </a:r>
            <a:r>
              <a:rPr lang="en-US" sz="3000">
                <a:solidFill>
                  <a:srgbClr val="515151"/>
                </a:solidFill>
                <a:highlight>
                  <a:srgbClr val="FFFFFF"/>
                </a:highlight>
              </a:rPr>
              <a:t>Find out what typical maintenance is required, and set expectations around updating and upgrading. </a:t>
            </a:r>
            <a:endParaRPr sz="3000">
              <a:solidFill>
                <a:srgbClr val="515151"/>
              </a:solidFill>
              <a:highlight>
                <a:srgbClr val="FFFFFF"/>
              </a:highlight>
            </a:endParaRPr>
          </a:p>
          <a:p>
            <a:pPr indent="0" lvl="0" marL="0" rtl="0" algn="l">
              <a:spcBef>
                <a:spcPts val="1200"/>
              </a:spcBef>
              <a:spcAft>
                <a:spcPts val="0"/>
              </a:spcAft>
              <a:buNone/>
            </a:pPr>
            <a:r>
              <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9"/>
          <p:cNvSpPr txBox="1"/>
          <p:nvPr>
            <p:ph type="title"/>
          </p:nvPr>
        </p:nvSpPr>
        <p:spPr>
          <a:xfrm>
            <a:off x="1192213" y="821346"/>
            <a:ext cx="12447600" cy="360000"/>
          </a:xfrm>
          <a:prstGeom prst="rect">
            <a:avLst/>
          </a:prstGeom>
        </p:spPr>
        <p:txBody>
          <a:bodyPr anchorCtr="0" anchor="t" bIns="0" lIns="0" spcFirstLastPara="1" rIns="0" wrap="square" tIns="0">
            <a:noAutofit/>
          </a:bodyPr>
          <a:lstStyle/>
          <a:p>
            <a:pPr indent="0" lvl="0" marL="0" rtl="0" algn="l">
              <a:lnSpc>
                <a:spcPct val="120000"/>
              </a:lnSpc>
              <a:spcBef>
                <a:spcPts val="0"/>
              </a:spcBef>
              <a:spcAft>
                <a:spcPts val="0"/>
              </a:spcAft>
              <a:buNone/>
            </a:pPr>
            <a:r>
              <a:rPr b="0" lang="en-US">
                <a:solidFill>
                  <a:schemeClr val="dk2"/>
                </a:solidFill>
                <a:highlight>
                  <a:srgbClr val="FFFFFF"/>
                </a:highlight>
              </a:rPr>
              <a:t>What is in the Book? </a:t>
            </a:r>
            <a:endParaRPr/>
          </a:p>
        </p:txBody>
      </p:sp>
      <p:sp>
        <p:nvSpPr>
          <p:cNvPr id="164" name="Google Shape;164;p19"/>
          <p:cNvSpPr txBox="1"/>
          <p:nvPr>
            <p:ph idx="12" type="sldNum"/>
          </p:nvPr>
        </p:nvSpPr>
        <p:spPr>
          <a:xfrm>
            <a:off x="16072563" y="8647113"/>
            <a:ext cx="518400" cy="519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165" name="Google Shape;165;p19"/>
          <p:cNvSpPr txBox="1"/>
          <p:nvPr>
            <p:ph idx="1" type="body"/>
          </p:nvPr>
        </p:nvSpPr>
        <p:spPr>
          <a:xfrm>
            <a:off x="1192213" y="1800000"/>
            <a:ext cx="14955900" cy="6064500"/>
          </a:xfrm>
          <a:prstGeom prst="rect">
            <a:avLst/>
          </a:prstGeom>
        </p:spPr>
        <p:txBody>
          <a:bodyPr anchorCtr="0" anchor="ctr" bIns="0" lIns="0" spcFirstLastPara="1" rIns="0" wrap="square" tIns="0">
            <a:noAutofit/>
          </a:bodyPr>
          <a:lstStyle/>
          <a:p>
            <a:pPr indent="0" lvl="0" marL="0" rtl="0" algn="l">
              <a:lnSpc>
                <a:spcPct val="120000"/>
              </a:lnSpc>
              <a:spcBef>
                <a:spcPts val="0"/>
              </a:spcBef>
              <a:spcAft>
                <a:spcPts val="0"/>
              </a:spcAft>
              <a:buNone/>
            </a:pPr>
            <a:r>
              <a:t/>
            </a:r>
            <a:endParaRPr sz="3000">
              <a:solidFill>
                <a:schemeClr val="dk2"/>
              </a:solidFill>
              <a:highlight>
                <a:srgbClr val="FFFFFF"/>
              </a:highlight>
            </a:endParaRPr>
          </a:p>
          <a:p>
            <a:pPr indent="0" lvl="0" marL="0" rtl="0" algn="l">
              <a:lnSpc>
                <a:spcPct val="115000"/>
              </a:lnSpc>
              <a:spcBef>
                <a:spcPts val="0"/>
              </a:spcBef>
              <a:spcAft>
                <a:spcPts val="0"/>
              </a:spcAft>
              <a:buNone/>
            </a:pPr>
            <a:r>
              <a:rPr b="1" lang="en-US" sz="3000">
                <a:solidFill>
                  <a:srgbClr val="515151"/>
                </a:solidFill>
                <a:highlight>
                  <a:srgbClr val="FFFFFF"/>
                </a:highlight>
              </a:rPr>
              <a:t>Part 2 - Modular step-by-step tutorials</a:t>
            </a:r>
            <a:endParaRPr b="1" sz="3000">
              <a:solidFill>
                <a:srgbClr val="515151"/>
              </a:solidFill>
              <a:highlight>
                <a:srgbClr val="FFFFFF"/>
              </a:highlight>
            </a:endParaRPr>
          </a:p>
          <a:p>
            <a:pPr indent="-419100" lvl="0" marL="457200" rtl="0" algn="l">
              <a:lnSpc>
                <a:spcPct val="115000"/>
              </a:lnSpc>
              <a:spcBef>
                <a:spcPts val="2300"/>
              </a:spcBef>
              <a:spcAft>
                <a:spcPts val="0"/>
              </a:spcAft>
              <a:buClr>
                <a:srgbClr val="515151"/>
              </a:buClr>
              <a:buSzPts val="3000"/>
              <a:buFont typeface="Source Sans Pro"/>
              <a:buChar char="●"/>
            </a:pPr>
            <a:r>
              <a:rPr lang="en-US" sz="3000">
                <a:solidFill>
                  <a:srgbClr val="515151"/>
                </a:solidFill>
                <a:highlight>
                  <a:srgbClr val="FFFFFF"/>
                </a:highlight>
              </a:rPr>
              <a:t>Installing TYPO3 </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lang="en-US" sz="3000">
                <a:solidFill>
                  <a:srgbClr val="515151"/>
                </a:solidFill>
                <a:highlight>
                  <a:srgbClr val="FFFFFF"/>
                </a:highlight>
              </a:rPr>
              <a:t>Creating your first TYPO3 site</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lang="en-US" sz="3000">
                <a:solidFill>
                  <a:srgbClr val="515151"/>
                </a:solidFill>
                <a:highlight>
                  <a:srgbClr val="FFFFFF"/>
                </a:highlight>
              </a:rPr>
              <a:t>Extending TYPO3</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lang="en-US" sz="3000">
                <a:solidFill>
                  <a:srgbClr val="515151"/>
                </a:solidFill>
                <a:highlight>
                  <a:srgbClr val="FFFFFF"/>
                </a:highlight>
              </a:rPr>
              <a:t>Plan, build, and use content elements</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lang="en-US" sz="3000">
                <a:solidFill>
                  <a:srgbClr val="515151"/>
                </a:solidFill>
                <a:highlight>
                  <a:srgbClr val="FFFFFF"/>
                </a:highlight>
              </a:rPr>
              <a:t>Create your first standalone extension</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lang="en-US" sz="3000">
                <a:solidFill>
                  <a:srgbClr val="515151"/>
                </a:solidFill>
                <a:highlight>
                  <a:srgbClr val="FFFFFF"/>
                </a:highlight>
              </a:rPr>
              <a:t>Creating a password-protected members’ area </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lang="en-US" sz="3000">
                <a:solidFill>
                  <a:srgbClr val="515151"/>
                </a:solidFill>
                <a:highlight>
                  <a:srgbClr val="FFFFFF"/>
                </a:highlight>
              </a:rPr>
              <a:t>Translate your site</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lang="en-US" sz="3000">
                <a:solidFill>
                  <a:srgbClr val="515151"/>
                </a:solidFill>
                <a:highlight>
                  <a:srgbClr val="FFFFFF"/>
                </a:highlight>
              </a:rPr>
              <a:t>Configure content management workflow</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lang="en-US" sz="3000">
                <a:solidFill>
                  <a:srgbClr val="515151"/>
                </a:solidFill>
                <a:highlight>
                  <a:srgbClr val="FFFFFF"/>
                </a:highlight>
              </a:rPr>
              <a:t>Making TYPO3 successful for your business</a:t>
            </a:r>
            <a:endParaRPr sz="3000">
              <a:solidFill>
                <a:srgbClr val="515151"/>
              </a:solidFill>
              <a:highlight>
                <a:srgbClr val="FFFFFF"/>
              </a:highlight>
            </a:endParaRPr>
          </a:p>
          <a:p>
            <a:pPr indent="-419100" lvl="0" marL="457200" rtl="0" algn="l">
              <a:lnSpc>
                <a:spcPct val="115000"/>
              </a:lnSpc>
              <a:spcBef>
                <a:spcPts val="0"/>
              </a:spcBef>
              <a:spcAft>
                <a:spcPts val="0"/>
              </a:spcAft>
              <a:buClr>
                <a:srgbClr val="515151"/>
              </a:buClr>
              <a:buSzPts val="3000"/>
              <a:buFont typeface="Source Sans Pro"/>
              <a:buChar char="●"/>
            </a:pPr>
            <a:r>
              <a:rPr lang="en-US" sz="3000">
                <a:solidFill>
                  <a:srgbClr val="515151"/>
                </a:solidFill>
                <a:highlight>
                  <a:srgbClr val="FFFFFF"/>
                </a:highlight>
              </a:rPr>
              <a:t>Debugging and troubleshooting</a:t>
            </a:r>
            <a:endParaRPr sz="3000">
              <a:solidFill>
                <a:srgbClr val="515151"/>
              </a:solidFill>
              <a:highlight>
                <a:srgbClr val="FFFFFF"/>
              </a:highlight>
            </a:endParaRPr>
          </a:p>
          <a:p>
            <a:pPr indent="0" lvl="0" marL="0" rtl="0" algn="l">
              <a:spcBef>
                <a:spcPts val="1200"/>
              </a:spcBef>
              <a:spcAft>
                <a:spcPts val="0"/>
              </a:spcAft>
              <a:buNone/>
            </a:pPr>
            <a:r>
              <a:t/>
            </a:r>
            <a:endParaRPr sz="3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0"/>
          <p:cNvSpPr txBox="1"/>
          <p:nvPr>
            <p:ph type="title"/>
          </p:nvPr>
        </p:nvSpPr>
        <p:spPr>
          <a:xfrm>
            <a:off x="8719623" y="1132675"/>
            <a:ext cx="6375000" cy="7488300"/>
          </a:xfrm>
          <a:prstGeom prst="rect">
            <a:avLst/>
          </a:prstGeom>
          <a:noFill/>
          <a:ln>
            <a:noFill/>
          </a:ln>
        </p:spPr>
        <p:txBody>
          <a:bodyPr anchorCtr="0" anchor="ctr" bIns="0" lIns="0" spcFirstLastPara="1" rIns="0" wrap="square" tIns="0">
            <a:noAutofit/>
          </a:bodyPr>
          <a:lstStyle/>
          <a:p>
            <a:pPr indent="0" lvl="0" marL="0" rtl="0" algn="l">
              <a:lnSpc>
                <a:spcPct val="80000"/>
              </a:lnSpc>
              <a:spcBef>
                <a:spcPts val="0"/>
              </a:spcBef>
              <a:spcAft>
                <a:spcPts val="0"/>
              </a:spcAft>
              <a:buClr>
                <a:schemeClr val="lt1"/>
              </a:buClr>
              <a:buSzPts val="9000"/>
              <a:buFont typeface="Source Sans Pro"/>
              <a:buNone/>
            </a:pPr>
            <a:r>
              <a:rPr lang="en-US"/>
              <a:t>Buy it, </a:t>
            </a:r>
            <a:endParaRPr/>
          </a:p>
          <a:p>
            <a:pPr indent="0" lvl="0" marL="0" rtl="0" algn="l">
              <a:lnSpc>
                <a:spcPct val="80000"/>
              </a:lnSpc>
              <a:spcBef>
                <a:spcPts val="0"/>
              </a:spcBef>
              <a:spcAft>
                <a:spcPts val="0"/>
              </a:spcAft>
              <a:buClr>
                <a:schemeClr val="lt1"/>
              </a:buClr>
              <a:buSzPts val="9000"/>
              <a:buFont typeface="Source Sans Pro"/>
              <a:buNone/>
            </a:pPr>
            <a:r>
              <a:rPr lang="en-US"/>
              <a:t>share it, review it!</a:t>
            </a:r>
            <a:endParaRPr/>
          </a:p>
          <a:p>
            <a:pPr indent="0" lvl="0" marL="0" rtl="0" algn="l">
              <a:lnSpc>
                <a:spcPct val="80000"/>
              </a:lnSpc>
              <a:spcBef>
                <a:spcPts val="0"/>
              </a:spcBef>
              <a:spcAft>
                <a:spcPts val="0"/>
              </a:spcAft>
              <a:buClr>
                <a:schemeClr val="lt1"/>
              </a:buClr>
              <a:buSzPts val="9000"/>
              <a:buFont typeface="Source Sans Pro"/>
              <a:buNone/>
            </a:pPr>
            <a:r>
              <a:t/>
            </a:r>
            <a:endParaRPr/>
          </a:p>
          <a:p>
            <a:pPr indent="0" lvl="0" marL="0" rtl="0" algn="l">
              <a:lnSpc>
                <a:spcPct val="80000"/>
              </a:lnSpc>
              <a:spcBef>
                <a:spcPts val="0"/>
              </a:spcBef>
              <a:spcAft>
                <a:spcPts val="0"/>
              </a:spcAft>
              <a:buClr>
                <a:schemeClr val="lt1"/>
              </a:buClr>
              <a:buSzPts val="9000"/>
              <a:buFont typeface="Source Sans Pro"/>
              <a:buNone/>
            </a:pPr>
            <a:r>
              <a:rPr lang="en-US"/>
              <a:t>Enjoy!</a:t>
            </a:r>
            <a:endParaRPr/>
          </a:p>
        </p:txBody>
      </p:sp>
      <p:sp>
        <p:nvSpPr>
          <p:cNvPr id="171" name="Google Shape;171;p20"/>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172" name="Google Shape;172;p20"/>
          <p:cNvPicPr preferRelativeResize="0"/>
          <p:nvPr/>
        </p:nvPicPr>
        <p:blipFill>
          <a:blip r:embed="rId3">
            <a:alphaModFix/>
          </a:blip>
          <a:stretch>
            <a:fillRect/>
          </a:stretch>
        </p:blipFill>
        <p:spPr>
          <a:xfrm>
            <a:off x="1741327" y="530225"/>
            <a:ext cx="6253150" cy="8933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type="title"/>
          </p:nvPr>
        </p:nvSpPr>
        <p:spPr>
          <a:xfrm>
            <a:off x="3142800" y="2432050"/>
            <a:ext cx="11055600" cy="4056063"/>
          </a:xfrm>
          <a:prstGeom prst="rect">
            <a:avLst/>
          </a:prstGeom>
          <a:noFill/>
          <a:ln>
            <a:noFill/>
          </a:ln>
        </p:spPr>
        <p:txBody>
          <a:bodyPr anchorCtr="0" anchor="ctr" bIns="0" lIns="0" spcFirstLastPara="1" rIns="0" wrap="square" tIns="0">
            <a:noAutofit/>
          </a:bodyPr>
          <a:lstStyle/>
          <a:p>
            <a:pPr indent="0" lvl="0" marL="0" rtl="0" algn="ctr">
              <a:lnSpc>
                <a:spcPct val="80000"/>
              </a:lnSpc>
              <a:spcBef>
                <a:spcPts val="0"/>
              </a:spcBef>
              <a:spcAft>
                <a:spcPts val="0"/>
              </a:spcAft>
              <a:buClr>
                <a:schemeClr val="lt1"/>
              </a:buClr>
              <a:buSzPts val="12000"/>
              <a:buFont typeface="Share"/>
              <a:buNone/>
            </a:pPr>
            <a:r>
              <a:rPr lang="en-US"/>
              <a:t>THANK YOU!</a:t>
            </a:r>
            <a:endParaRPr/>
          </a:p>
        </p:txBody>
      </p:sp>
      <p:sp>
        <p:nvSpPr>
          <p:cNvPr id="178" name="Google Shape;178;p21"/>
          <p:cNvSpPr txBox="1"/>
          <p:nvPr>
            <p:ph idx="1" type="body"/>
          </p:nvPr>
        </p:nvSpPr>
        <p:spPr>
          <a:xfrm>
            <a:off x="3142800" y="6527800"/>
            <a:ext cx="11055600" cy="1336675"/>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SzPts val="3200"/>
              <a:buNone/>
            </a:pPr>
            <a:r>
              <a:t/>
            </a:r>
            <a:endParaRPr/>
          </a:p>
        </p:txBody>
      </p:sp>
      <p:sp>
        <p:nvSpPr>
          <p:cNvPr id="179" name="Google Shape;179;p21"/>
          <p:cNvSpPr txBox="1"/>
          <p:nvPr>
            <p:ph idx="12" type="sldNum"/>
          </p:nvPr>
        </p:nvSpPr>
        <p:spPr>
          <a:xfrm>
            <a:off x="16072563" y="8647113"/>
            <a:ext cx="518400" cy="519112"/>
          </a:xfrm>
          <a:prstGeom prst="rect">
            <a:avLst/>
          </a:prstGeom>
          <a:solidFill>
            <a:schemeClr val="accent1"/>
          </a:solid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2"/>
          <p:cNvSpPr txBox="1"/>
          <p:nvPr>
            <p:ph type="title"/>
          </p:nvPr>
        </p:nvSpPr>
        <p:spPr>
          <a:xfrm>
            <a:off x="1192213" y="820800"/>
            <a:ext cx="124476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Discounts and offers for events</a:t>
            </a:r>
            <a:endParaRPr/>
          </a:p>
        </p:txBody>
      </p:sp>
      <p:sp>
        <p:nvSpPr>
          <p:cNvPr id="185" name="Google Shape;185;p22"/>
          <p:cNvSpPr txBox="1"/>
          <p:nvPr>
            <p:ph idx="1" type="body"/>
          </p:nvPr>
        </p:nvSpPr>
        <p:spPr>
          <a:xfrm>
            <a:off x="1181100" y="1809750"/>
            <a:ext cx="14978100" cy="6054600"/>
          </a:xfrm>
          <a:prstGeom prst="rect">
            <a:avLst/>
          </a:prstGeom>
        </p:spPr>
        <p:txBody>
          <a:bodyPr anchorCtr="0" anchor="ctr" bIns="0" lIns="0" spcFirstLastPara="1" rIns="0" wrap="square" tIns="0">
            <a:noAutofit/>
          </a:bodyPr>
          <a:lstStyle/>
          <a:p>
            <a:pPr indent="0" lvl="0" marL="0" rtl="0" algn="l">
              <a:spcBef>
                <a:spcPts val="1000"/>
              </a:spcBef>
              <a:spcAft>
                <a:spcPts val="0"/>
              </a:spcAft>
              <a:buNone/>
            </a:pPr>
            <a:r>
              <a:rPr lang="en-US"/>
              <a:t>Want to share the love? </a:t>
            </a:r>
            <a:endParaRPr/>
          </a:p>
          <a:p>
            <a:pPr indent="0" lvl="0" marL="0" rtl="0" algn="l">
              <a:spcBef>
                <a:spcPts val="1000"/>
              </a:spcBef>
              <a:spcAft>
                <a:spcPts val="0"/>
              </a:spcAft>
              <a:buNone/>
            </a:pPr>
            <a:r>
              <a:t/>
            </a:r>
            <a:endParaRPr/>
          </a:p>
          <a:p>
            <a:pPr indent="0" lvl="0" marL="457200" rtl="0" algn="l">
              <a:spcBef>
                <a:spcPts val="1000"/>
              </a:spcBef>
              <a:spcAft>
                <a:spcPts val="0"/>
              </a:spcAft>
              <a:buNone/>
            </a:pPr>
            <a:r>
              <a:rPr i="1" lang="en-US" sz="5000"/>
              <a:t>Apress can offer a discount code for larger conferences, or provide a PDF as part of a raffle, for example. Apress needs 2 weeks’ notice to get coupon codes so please make sure you give us as much notice as possible!</a:t>
            </a:r>
            <a:endParaRPr i="1" sz="5000"/>
          </a:p>
          <a:p>
            <a:pPr indent="0" lvl="0" marL="0" rtl="0" algn="l">
              <a:spcBef>
                <a:spcPts val="1000"/>
              </a:spcBef>
              <a:spcAft>
                <a:spcPts val="0"/>
              </a:spcAft>
              <a:buNone/>
            </a:pPr>
            <a:r>
              <a:t/>
            </a:r>
            <a:endParaRPr/>
          </a:p>
          <a:p>
            <a:pPr indent="0" lvl="0" marL="0" rtl="0" algn="l">
              <a:spcBef>
                <a:spcPts val="1000"/>
              </a:spcBef>
              <a:spcAft>
                <a:spcPts val="0"/>
              </a:spcAft>
              <a:buNone/>
            </a:pPr>
            <a:r>
              <a:rPr lang="en-US"/>
              <a:t>Contact </a:t>
            </a:r>
            <a:r>
              <a:rPr lang="en-US" u="sng">
                <a:solidFill>
                  <a:schemeClr val="hlink"/>
                </a:solidFill>
                <a:hlinkClick r:id="rId3"/>
              </a:rPr>
              <a:t>jesi@openstrategypartners.com</a:t>
            </a:r>
            <a:r>
              <a:rPr lang="en-US"/>
              <a:t> </a:t>
            </a:r>
            <a:endParaRPr/>
          </a:p>
        </p:txBody>
      </p:sp>
      <p:sp>
        <p:nvSpPr>
          <p:cNvPr id="186" name="Google Shape;186;p22"/>
          <p:cNvSpPr txBox="1"/>
          <p:nvPr>
            <p:ph idx="12" type="sldNum"/>
          </p:nvPr>
        </p:nvSpPr>
        <p:spPr>
          <a:xfrm>
            <a:off x="16072563" y="8647113"/>
            <a:ext cx="518400" cy="5190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YPO3 NEW">
  <a:themeElements>
    <a:clrScheme name="TYPO3">
      <a:dk1>
        <a:srgbClr val="000000"/>
      </a:dk1>
      <a:lt1>
        <a:srgbClr val="FFFFFF"/>
      </a:lt1>
      <a:dk2>
        <a:srgbClr val="333333"/>
      </a:dk2>
      <a:lt2>
        <a:srgbClr val="DCDEE0"/>
      </a:lt2>
      <a:accent1>
        <a:srgbClr val="FF8200"/>
      </a:accent1>
      <a:accent2>
        <a:srgbClr val="BF6100"/>
      </a:accent2>
      <a:accent3>
        <a:srgbClr val="FECD99"/>
      </a:accent3>
      <a:accent4>
        <a:srgbClr val="00882B"/>
      </a:accent4>
      <a:accent5>
        <a:srgbClr val="333333"/>
      </a:accent5>
      <a:accent6>
        <a:srgbClr val="A1A6AB"/>
      </a:accent6>
      <a:hlink>
        <a:srgbClr val="FF8200"/>
      </a:hlink>
      <a:folHlink>
        <a:srgbClr val="FF82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