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5" r:id="rId1"/>
  </p:sldMasterIdLst>
  <p:notesMasterIdLst>
    <p:notesMasterId r:id="rId49"/>
  </p:notesMasterIdLst>
  <p:handoutMasterIdLst>
    <p:handoutMasterId r:id="rId50"/>
  </p:handoutMasterIdLst>
  <p:sldIdLst>
    <p:sldId id="256" r:id="rId2"/>
    <p:sldId id="360" r:id="rId3"/>
    <p:sldId id="359" r:id="rId4"/>
    <p:sldId id="363" r:id="rId5"/>
    <p:sldId id="549" r:id="rId6"/>
    <p:sldId id="362" r:id="rId7"/>
    <p:sldId id="364" r:id="rId8"/>
    <p:sldId id="308" r:id="rId9"/>
    <p:sldId id="325" r:id="rId10"/>
    <p:sldId id="550" r:id="rId11"/>
    <p:sldId id="551" r:id="rId12"/>
    <p:sldId id="577" r:id="rId13"/>
    <p:sldId id="329" r:id="rId14"/>
    <p:sldId id="552" r:id="rId15"/>
    <p:sldId id="553" r:id="rId16"/>
    <p:sldId id="554" r:id="rId17"/>
    <p:sldId id="555" r:id="rId18"/>
    <p:sldId id="556" r:id="rId19"/>
    <p:sldId id="557" r:id="rId20"/>
    <p:sldId id="558" r:id="rId21"/>
    <p:sldId id="559" r:id="rId22"/>
    <p:sldId id="579" r:id="rId23"/>
    <p:sldId id="578" r:id="rId24"/>
    <p:sldId id="580" r:id="rId25"/>
    <p:sldId id="581" r:id="rId26"/>
    <p:sldId id="582" r:id="rId27"/>
    <p:sldId id="560" r:id="rId28"/>
    <p:sldId id="561" r:id="rId29"/>
    <p:sldId id="562" r:id="rId30"/>
    <p:sldId id="563" r:id="rId31"/>
    <p:sldId id="564" r:id="rId32"/>
    <p:sldId id="565" r:id="rId33"/>
    <p:sldId id="566" r:id="rId34"/>
    <p:sldId id="567" r:id="rId35"/>
    <p:sldId id="583" r:id="rId36"/>
    <p:sldId id="568" r:id="rId37"/>
    <p:sldId id="569" r:id="rId38"/>
    <p:sldId id="570" r:id="rId39"/>
    <p:sldId id="571" r:id="rId40"/>
    <p:sldId id="572" r:id="rId41"/>
    <p:sldId id="573" r:id="rId42"/>
    <p:sldId id="574" r:id="rId43"/>
    <p:sldId id="575" r:id="rId44"/>
    <p:sldId id="576" r:id="rId45"/>
    <p:sldId id="355" r:id="rId46"/>
    <p:sldId id="584" r:id="rId47"/>
    <p:sldId id="318" r:id="rId48"/>
  </p:sldIdLst>
  <p:sldSz cx="17340263" cy="9753600"/>
  <p:notesSz cx="6858000" cy="9144000"/>
  <p:defaultTextStyle>
    <a:lvl1pPr defTabSz="584200">
      <a:lnSpc>
        <a:spcPct val="120000"/>
      </a:lnSpc>
      <a:defRPr sz="2400">
        <a:latin typeface="Source Sans Pro"/>
        <a:ea typeface="Source Sans Pro"/>
        <a:cs typeface="Source Sans Pro"/>
        <a:sym typeface="Source Sans Pro"/>
      </a:defRPr>
    </a:lvl1pPr>
    <a:lvl2pPr indent="228600" defTabSz="584200">
      <a:lnSpc>
        <a:spcPct val="120000"/>
      </a:lnSpc>
      <a:defRPr sz="2400">
        <a:latin typeface="Source Sans Pro"/>
        <a:ea typeface="Source Sans Pro"/>
        <a:cs typeface="Source Sans Pro"/>
        <a:sym typeface="Source Sans Pro"/>
      </a:defRPr>
    </a:lvl2pPr>
    <a:lvl3pPr indent="457200" defTabSz="584200">
      <a:lnSpc>
        <a:spcPct val="120000"/>
      </a:lnSpc>
      <a:defRPr sz="2400">
        <a:latin typeface="Source Sans Pro"/>
        <a:ea typeface="Source Sans Pro"/>
        <a:cs typeface="Source Sans Pro"/>
        <a:sym typeface="Source Sans Pro"/>
      </a:defRPr>
    </a:lvl3pPr>
    <a:lvl4pPr indent="685800" defTabSz="584200">
      <a:lnSpc>
        <a:spcPct val="120000"/>
      </a:lnSpc>
      <a:defRPr sz="2400">
        <a:latin typeface="Source Sans Pro"/>
        <a:ea typeface="Source Sans Pro"/>
        <a:cs typeface="Source Sans Pro"/>
        <a:sym typeface="Source Sans Pro"/>
      </a:defRPr>
    </a:lvl4pPr>
    <a:lvl5pPr indent="914400" defTabSz="584200">
      <a:lnSpc>
        <a:spcPct val="120000"/>
      </a:lnSpc>
      <a:defRPr sz="2400">
        <a:latin typeface="Source Sans Pro"/>
        <a:ea typeface="Source Sans Pro"/>
        <a:cs typeface="Source Sans Pro"/>
        <a:sym typeface="Source Sans Pro"/>
      </a:defRPr>
    </a:lvl5pPr>
    <a:lvl6pPr indent="1143000" defTabSz="584200">
      <a:lnSpc>
        <a:spcPct val="120000"/>
      </a:lnSpc>
      <a:defRPr sz="2400">
        <a:latin typeface="Source Sans Pro"/>
        <a:ea typeface="Source Sans Pro"/>
        <a:cs typeface="Source Sans Pro"/>
        <a:sym typeface="Source Sans Pro"/>
      </a:defRPr>
    </a:lvl6pPr>
    <a:lvl7pPr indent="1371600" defTabSz="584200">
      <a:lnSpc>
        <a:spcPct val="120000"/>
      </a:lnSpc>
      <a:defRPr sz="2400">
        <a:latin typeface="Source Sans Pro"/>
        <a:ea typeface="Source Sans Pro"/>
        <a:cs typeface="Source Sans Pro"/>
        <a:sym typeface="Source Sans Pro"/>
      </a:defRPr>
    </a:lvl7pPr>
    <a:lvl8pPr indent="1600200" defTabSz="584200">
      <a:lnSpc>
        <a:spcPct val="120000"/>
      </a:lnSpc>
      <a:defRPr sz="2400">
        <a:latin typeface="Source Sans Pro"/>
        <a:ea typeface="Source Sans Pro"/>
        <a:cs typeface="Source Sans Pro"/>
        <a:sym typeface="Source Sans Pro"/>
      </a:defRPr>
    </a:lvl8pPr>
    <a:lvl9pPr indent="1828800" defTabSz="584200">
      <a:lnSpc>
        <a:spcPct val="120000"/>
      </a:lnSpc>
      <a:defRPr sz="2400">
        <a:latin typeface="Source Sans Pro"/>
        <a:ea typeface="Source Sans Pro"/>
        <a:cs typeface="Source Sans Pro"/>
        <a:sym typeface="Source Sans Pro"/>
      </a:defRPr>
    </a:lvl9pPr>
  </p:defaultTextStyle>
  <p:extLst>
    <p:ext uri="{EFAFB233-063F-42B5-8137-9DF3F51BA10A}">
      <p15:sldGuideLst xmlns:p15="http://schemas.microsoft.com/office/powerpoint/2012/main">
        <p15:guide id="1" orient="horz" pos="3049" userDrawn="1">
          <p15:clr>
            <a:srgbClr val="A4A3A4"/>
          </p15:clr>
        </p15:guide>
        <p15:guide id="2" pos="546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jamin Kott" initials="BK" lastIdx="1" clrIdx="0">
    <p:extLst>
      <p:ext uri="{19B8F6BF-5375-455C-9EA6-DF929625EA0E}">
        <p15:presenceInfo xmlns:p15="http://schemas.microsoft.com/office/powerpoint/2012/main" userId="924e43b14c3a08d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4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BBFC77FB-9ED0-4EC9-95AA-A1379042E648}" styleName="">
    <a:tblBg/>
    <a:wholeTbl>
      <a:tcTxStyle b="off" i="off">
        <a:font>
          <a:latin typeface="Source Sans Pro"/>
          <a:ea typeface="Source Sans Pro"/>
          <a:cs typeface="Source Sans Pro"/>
        </a:font>
        <a:srgbClr val="000000"/>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EFEFE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FEFEF"/>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EFEFEF"/>
          </a:solidFill>
        </a:fill>
      </a:tcStyle>
    </a:lastRow>
    <a:firstRow>
      <a:tcTxStyle b="on"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38100" cap="flat">
              <a:solidFill>
                <a:srgbClr val="FF8700"/>
              </a:solidFill>
              <a:prstDash val="solid"/>
              <a:miter lim="400000"/>
            </a:ln>
          </a:bottom>
          <a:insideH>
            <a:ln w="12700" cap="flat">
              <a:noFill/>
              <a:miter lim="400000"/>
            </a:ln>
          </a:insideH>
          <a:insideV>
            <a:ln w="12700" cap="flat">
              <a:noFill/>
              <a:miter lim="400000"/>
            </a:ln>
          </a:insideV>
        </a:tcBdr>
        <a:fill>
          <a:solidFill>
            <a:srgbClr val="FFFFFF"/>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553" autoAdjust="0"/>
    <p:restoredTop sz="97440" autoAdjust="0"/>
  </p:normalViewPr>
  <p:slideViewPr>
    <p:cSldViewPr snapToGrid="0" snapToObjects="1">
      <p:cViewPr varScale="1">
        <p:scale>
          <a:sx n="96" d="100"/>
          <a:sy n="96" d="100"/>
        </p:scale>
        <p:origin x="108" y="612"/>
      </p:cViewPr>
      <p:guideLst>
        <p:guide orient="horz" pos="3049"/>
        <p:guide pos="5462"/>
      </p:guideLst>
    </p:cSldViewPr>
  </p:slideViewPr>
  <p:outlineViewPr>
    <p:cViewPr>
      <p:scale>
        <a:sx n="20" d="100"/>
        <a:sy n="20" d="100"/>
      </p:scale>
      <p:origin x="0" y="0"/>
    </p:cViewPr>
    <p:sldLst>
      <p:sld r:id="rId1" collapse="1"/>
    </p:sldLst>
  </p:outlineViewPr>
  <p:notesTextViewPr>
    <p:cViewPr>
      <p:scale>
        <a:sx n="3" d="2"/>
        <a:sy n="3" d="2"/>
      </p:scale>
      <p:origin x="0" y="0"/>
    </p:cViewPr>
  </p:notesTextViewPr>
  <p:sorterViewPr>
    <p:cViewPr>
      <p:scale>
        <a:sx n="100" d="100"/>
        <a:sy n="100" d="100"/>
      </p:scale>
      <p:origin x="0" y="0"/>
    </p:cViewPr>
  </p:sorterViewPr>
  <p:notesViewPr>
    <p:cSldViewPr snapToGrid="0" snapToObjects="1" showGuides="1">
      <p:cViewPr varScale="1">
        <p:scale>
          <a:sx n="76" d="100"/>
          <a:sy n="76" d="100"/>
        </p:scale>
        <p:origin x="1851" y="45"/>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D5D541-1F48-432E-814B-A9B697C79064}" type="datetimeFigureOut">
              <a:rPr lang="de-DE" smtClean="0"/>
              <a:t>20.04.2020</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D3A70CB-DA10-40BF-8E60-444916EF258A}" type="slidenum">
              <a:rPr lang="de-DE" smtClean="0"/>
              <a:t>‹Nr.›</a:t>
            </a:fld>
            <a:endParaRPr lang="de-DE"/>
          </a:p>
        </p:txBody>
      </p:sp>
    </p:spTree>
    <p:extLst>
      <p:ext uri="{BB962C8B-B14F-4D97-AF65-F5344CB8AC3E}">
        <p14:creationId xmlns:p14="http://schemas.microsoft.com/office/powerpoint/2010/main" val="30839218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5" name="Shape 65"/>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66" name="Shape 66"/>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187470730"/>
      </p:ext>
    </p:extLst>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378577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0751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198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334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8598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6" name="Google Shape;906;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0825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6" name="Google Shape;966;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5565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96071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8362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6" name="Google Shape;906;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6356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6520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11053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hyperlink" Target="http://themaninblue.com/experiment/screenshot-a-tweet/" TargetMode="External"/><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el 3"/>
          <p:cNvSpPr>
            <a:spLocks noGrp="1"/>
          </p:cNvSpPr>
          <p:nvPr>
            <p:ph type="title" hasCustomPrompt="1"/>
          </p:nvPr>
        </p:nvSpPr>
        <p:spPr>
          <a:xfrm>
            <a:off x="1181100" y="1466484"/>
            <a:ext cx="10335063" cy="3753217"/>
          </a:xfrm>
          <a:prstGeom prst="rect">
            <a:avLst/>
          </a:prstGeom>
        </p:spPr>
        <p:txBody>
          <a:bodyPr lIns="0" tIns="0" rIns="0" bIns="0" anchor="b" anchorCtr="0">
            <a:noAutofit/>
          </a:bodyPr>
          <a:lstStyle>
            <a:lvl1pPr marL="0" indent="0">
              <a:lnSpc>
                <a:spcPct val="75000"/>
              </a:lnSpc>
              <a:defRPr sz="11999">
                <a:solidFill>
                  <a:schemeClr val="bg1"/>
                </a:solidFill>
                <a:effectLst>
                  <a:outerShdw blurRad="50800" dist="38100" dir="5400000" algn="t" rotWithShape="0">
                    <a:prstClr val="black">
                      <a:alpha val="40000"/>
                    </a:prstClr>
                  </a:outerShdw>
                </a:effectLst>
                <a:latin typeface="+mj-lt"/>
              </a:defRPr>
            </a:lvl1pPr>
          </a:lstStyle>
          <a:p>
            <a:r>
              <a:rPr lang="de-DE" dirty="0"/>
              <a:t>KLICKEN BEARBEITEN</a:t>
            </a:r>
          </a:p>
        </p:txBody>
      </p:sp>
      <p:sp>
        <p:nvSpPr>
          <p:cNvPr id="11" name="Textplatzhalter 5"/>
          <p:cNvSpPr>
            <a:spLocks noGrp="1"/>
          </p:cNvSpPr>
          <p:nvPr>
            <p:ph type="body" sz="quarter" idx="10" hasCustomPrompt="1"/>
          </p:nvPr>
        </p:nvSpPr>
        <p:spPr>
          <a:xfrm>
            <a:off x="11068666" y="7076749"/>
            <a:ext cx="5479434" cy="573173"/>
          </a:xfrm>
          <a:prstGeom prst="rect">
            <a:avLst/>
          </a:prstGeom>
        </p:spPr>
        <p:txBody>
          <a:bodyPr lIns="0" tIns="0" rIns="0" bIns="0" anchor="ctr" anchorCtr="0"/>
          <a:lstStyle>
            <a:lvl1pPr marL="0" indent="0">
              <a:buFontTx/>
              <a:buNone/>
              <a:defRPr sz="3999" b="1" baseline="0">
                <a:solidFill>
                  <a:schemeClr val="bg1"/>
                </a:solidFill>
                <a:effectLst>
                  <a:outerShdw blurRad="50800" dist="38100" dir="5400000" algn="t" rotWithShape="0">
                    <a:prstClr val="black">
                      <a:alpha val="40000"/>
                    </a:prstClr>
                  </a:outerShdw>
                </a:effectLst>
              </a:defRPr>
            </a:lvl1pPr>
            <a:lvl2pPr>
              <a:defRPr sz="2999"/>
            </a:lvl2pPr>
            <a:lvl3pPr>
              <a:defRPr sz="2999"/>
            </a:lvl3pPr>
            <a:lvl4pPr>
              <a:defRPr sz="2999"/>
            </a:lvl4pPr>
            <a:lvl5pPr>
              <a:defRPr sz="2999"/>
            </a:lvl5pPr>
          </a:lstStyle>
          <a:p>
            <a:pPr lvl="0"/>
            <a:r>
              <a:rPr lang="de-DE"/>
              <a:t>Maximilian Mustermann</a:t>
            </a:r>
          </a:p>
        </p:txBody>
      </p:sp>
      <p:grpSp>
        <p:nvGrpSpPr>
          <p:cNvPr id="26" name="Gruppieren 25"/>
          <p:cNvGrpSpPr/>
          <p:nvPr userDrawn="1"/>
        </p:nvGrpSpPr>
        <p:grpSpPr>
          <a:xfrm>
            <a:off x="14706726" y="688771"/>
            <a:ext cx="1855411" cy="517609"/>
            <a:chOff x="14706725" y="688770"/>
            <a:chExt cx="1855411" cy="517609"/>
          </a:xfrm>
        </p:grpSpPr>
        <p:sp>
          <p:nvSpPr>
            <p:cNvPr id="14" name="Freeform 5"/>
            <p:cNvSpPr>
              <a:spLocks noEditPoints="1"/>
            </p:cNvSpPr>
            <p:nvPr userDrawn="1"/>
          </p:nvSpPr>
          <p:spPr bwMode="auto">
            <a:xfrm>
              <a:off x="15318837" y="817956"/>
              <a:ext cx="1243299" cy="388423"/>
            </a:xfrm>
            <a:custGeom>
              <a:avLst/>
              <a:gdLst>
                <a:gd name="T0" fmla="*/ 85 w 812"/>
                <a:gd name="T1" fmla="*/ 29 h 253"/>
                <a:gd name="T2" fmla="*/ 85 w 812"/>
                <a:gd name="T3" fmla="*/ 250 h 253"/>
                <a:gd name="T4" fmla="*/ 54 w 812"/>
                <a:gd name="T5" fmla="*/ 250 h 253"/>
                <a:gd name="T6" fmla="*/ 54 w 812"/>
                <a:gd name="T7" fmla="*/ 29 h 253"/>
                <a:gd name="T8" fmla="*/ 0 w 812"/>
                <a:gd name="T9" fmla="*/ 29 h 253"/>
                <a:gd name="T10" fmla="*/ 0 w 812"/>
                <a:gd name="T11" fmla="*/ 2 h 253"/>
                <a:gd name="T12" fmla="*/ 140 w 812"/>
                <a:gd name="T13" fmla="*/ 2 h 253"/>
                <a:gd name="T14" fmla="*/ 140 w 812"/>
                <a:gd name="T15" fmla="*/ 29 h 253"/>
                <a:gd name="T16" fmla="*/ 85 w 812"/>
                <a:gd name="T17" fmla="*/ 29 h 253"/>
                <a:gd name="T18" fmla="*/ 250 w 812"/>
                <a:gd name="T19" fmla="*/ 135 h 253"/>
                <a:gd name="T20" fmla="*/ 250 w 812"/>
                <a:gd name="T21" fmla="*/ 250 h 253"/>
                <a:gd name="T22" fmla="*/ 218 w 812"/>
                <a:gd name="T23" fmla="*/ 250 h 253"/>
                <a:gd name="T24" fmla="*/ 218 w 812"/>
                <a:gd name="T25" fmla="*/ 135 h 253"/>
                <a:gd name="T26" fmla="*/ 155 w 812"/>
                <a:gd name="T27" fmla="*/ 2 h 253"/>
                <a:gd name="T28" fmla="*/ 189 w 812"/>
                <a:gd name="T29" fmla="*/ 2 h 253"/>
                <a:gd name="T30" fmla="*/ 236 w 812"/>
                <a:gd name="T31" fmla="*/ 103 h 253"/>
                <a:gd name="T32" fmla="*/ 282 w 812"/>
                <a:gd name="T33" fmla="*/ 2 h 253"/>
                <a:gd name="T34" fmla="*/ 315 w 812"/>
                <a:gd name="T35" fmla="*/ 2 h 253"/>
                <a:gd name="T36" fmla="*/ 250 w 812"/>
                <a:gd name="T37" fmla="*/ 135 h 253"/>
                <a:gd name="T38" fmla="*/ 410 w 812"/>
                <a:gd name="T39" fmla="*/ 157 h 253"/>
                <a:gd name="T40" fmla="*/ 380 w 812"/>
                <a:gd name="T41" fmla="*/ 157 h 253"/>
                <a:gd name="T42" fmla="*/ 380 w 812"/>
                <a:gd name="T43" fmla="*/ 250 h 253"/>
                <a:gd name="T44" fmla="*/ 350 w 812"/>
                <a:gd name="T45" fmla="*/ 250 h 253"/>
                <a:gd name="T46" fmla="*/ 350 w 812"/>
                <a:gd name="T47" fmla="*/ 2 h 253"/>
                <a:gd name="T48" fmla="*/ 410 w 812"/>
                <a:gd name="T49" fmla="*/ 0 h 253"/>
                <a:gd name="T50" fmla="*/ 479 w 812"/>
                <a:gd name="T51" fmla="*/ 77 h 253"/>
                <a:gd name="T52" fmla="*/ 410 w 812"/>
                <a:gd name="T53" fmla="*/ 157 h 253"/>
                <a:gd name="T54" fmla="*/ 414 w 812"/>
                <a:gd name="T55" fmla="*/ 25 h 253"/>
                <a:gd name="T56" fmla="*/ 380 w 812"/>
                <a:gd name="T57" fmla="*/ 28 h 253"/>
                <a:gd name="T58" fmla="*/ 380 w 812"/>
                <a:gd name="T59" fmla="*/ 131 h 253"/>
                <a:gd name="T60" fmla="*/ 414 w 812"/>
                <a:gd name="T61" fmla="*/ 131 h 253"/>
                <a:gd name="T62" fmla="*/ 447 w 812"/>
                <a:gd name="T63" fmla="*/ 79 h 253"/>
                <a:gd name="T64" fmla="*/ 414 w 812"/>
                <a:gd name="T65" fmla="*/ 25 h 253"/>
                <a:gd name="T66" fmla="*/ 590 w 812"/>
                <a:gd name="T67" fmla="*/ 253 h 253"/>
                <a:gd name="T68" fmla="*/ 516 w 812"/>
                <a:gd name="T69" fmla="*/ 123 h 253"/>
                <a:gd name="T70" fmla="*/ 590 w 812"/>
                <a:gd name="T71" fmla="*/ 0 h 253"/>
                <a:gd name="T72" fmla="*/ 664 w 812"/>
                <a:gd name="T73" fmla="*/ 123 h 253"/>
                <a:gd name="T74" fmla="*/ 590 w 812"/>
                <a:gd name="T75" fmla="*/ 253 h 253"/>
                <a:gd name="T76" fmla="*/ 590 w 812"/>
                <a:gd name="T77" fmla="*/ 26 h 253"/>
                <a:gd name="T78" fmla="*/ 547 w 812"/>
                <a:gd name="T79" fmla="*/ 125 h 253"/>
                <a:gd name="T80" fmla="*/ 590 w 812"/>
                <a:gd name="T81" fmla="*/ 227 h 253"/>
                <a:gd name="T82" fmla="*/ 632 w 812"/>
                <a:gd name="T83" fmla="*/ 125 h 253"/>
                <a:gd name="T84" fmla="*/ 590 w 812"/>
                <a:gd name="T85" fmla="*/ 26 h 253"/>
                <a:gd name="T86" fmla="*/ 753 w 812"/>
                <a:gd name="T87" fmla="*/ 253 h 253"/>
                <a:gd name="T88" fmla="*/ 706 w 812"/>
                <a:gd name="T89" fmla="*/ 246 h 253"/>
                <a:gd name="T90" fmla="*/ 706 w 812"/>
                <a:gd name="T91" fmla="*/ 221 h 253"/>
                <a:gd name="T92" fmla="*/ 752 w 812"/>
                <a:gd name="T93" fmla="*/ 226 h 253"/>
                <a:gd name="T94" fmla="*/ 782 w 812"/>
                <a:gd name="T95" fmla="*/ 184 h 253"/>
                <a:gd name="T96" fmla="*/ 752 w 812"/>
                <a:gd name="T97" fmla="*/ 134 h 253"/>
                <a:gd name="T98" fmla="*/ 723 w 812"/>
                <a:gd name="T99" fmla="*/ 134 h 253"/>
                <a:gd name="T100" fmla="*/ 723 w 812"/>
                <a:gd name="T101" fmla="*/ 109 h 253"/>
                <a:gd name="T102" fmla="*/ 748 w 812"/>
                <a:gd name="T103" fmla="*/ 109 h 253"/>
                <a:gd name="T104" fmla="*/ 778 w 812"/>
                <a:gd name="T105" fmla="*/ 65 h 253"/>
                <a:gd name="T106" fmla="*/ 752 w 812"/>
                <a:gd name="T107" fmla="*/ 26 h 253"/>
                <a:gd name="T108" fmla="*/ 708 w 812"/>
                <a:gd name="T109" fmla="*/ 32 h 253"/>
                <a:gd name="T110" fmla="*/ 708 w 812"/>
                <a:gd name="T111" fmla="*/ 6 h 253"/>
                <a:gd name="T112" fmla="*/ 751 w 812"/>
                <a:gd name="T113" fmla="*/ 0 h 253"/>
                <a:gd name="T114" fmla="*/ 808 w 812"/>
                <a:gd name="T115" fmla="*/ 68 h 253"/>
                <a:gd name="T116" fmla="*/ 781 w 812"/>
                <a:gd name="T117" fmla="*/ 120 h 253"/>
                <a:gd name="T118" fmla="*/ 812 w 812"/>
                <a:gd name="T119" fmla="*/ 180 h 253"/>
                <a:gd name="T120" fmla="*/ 753 w 812"/>
                <a:gd name="T121"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2" h="253">
                  <a:moveTo>
                    <a:pt x="85" y="29"/>
                  </a:moveTo>
                  <a:cubicBezTo>
                    <a:pt x="85" y="250"/>
                    <a:pt x="85" y="250"/>
                    <a:pt x="85" y="250"/>
                  </a:cubicBezTo>
                  <a:cubicBezTo>
                    <a:pt x="54" y="250"/>
                    <a:pt x="54" y="250"/>
                    <a:pt x="54" y="250"/>
                  </a:cubicBezTo>
                  <a:cubicBezTo>
                    <a:pt x="54" y="29"/>
                    <a:pt x="54" y="29"/>
                    <a:pt x="54" y="29"/>
                  </a:cubicBezTo>
                  <a:cubicBezTo>
                    <a:pt x="0" y="29"/>
                    <a:pt x="0" y="29"/>
                    <a:pt x="0" y="29"/>
                  </a:cubicBezTo>
                  <a:cubicBezTo>
                    <a:pt x="0" y="2"/>
                    <a:pt x="0" y="2"/>
                    <a:pt x="0" y="2"/>
                  </a:cubicBezTo>
                  <a:cubicBezTo>
                    <a:pt x="140" y="2"/>
                    <a:pt x="140" y="2"/>
                    <a:pt x="140" y="2"/>
                  </a:cubicBezTo>
                  <a:cubicBezTo>
                    <a:pt x="140" y="29"/>
                    <a:pt x="140" y="29"/>
                    <a:pt x="140" y="29"/>
                  </a:cubicBezTo>
                  <a:lnTo>
                    <a:pt x="85" y="29"/>
                  </a:lnTo>
                  <a:close/>
                  <a:moveTo>
                    <a:pt x="250" y="135"/>
                  </a:moveTo>
                  <a:cubicBezTo>
                    <a:pt x="250" y="250"/>
                    <a:pt x="250" y="250"/>
                    <a:pt x="250" y="250"/>
                  </a:cubicBezTo>
                  <a:cubicBezTo>
                    <a:pt x="218" y="250"/>
                    <a:pt x="218" y="250"/>
                    <a:pt x="218" y="250"/>
                  </a:cubicBezTo>
                  <a:cubicBezTo>
                    <a:pt x="218" y="135"/>
                    <a:pt x="218" y="135"/>
                    <a:pt x="218" y="135"/>
                  </a:cubicBezTo>
                  <a:cubicBezTo>
                    <a:pt x="155" y="2"/>
                    <a:pt x="155" y="2"/>
                    <a:pt x="155" y="2"/>
                  </a:cubicBezTo>
                  <a:cubicBezTo>
                    <a:pt x="189" y="2"/>
                    <a:pt x="189" y="2"/>
                    <a:pt x="189" y="2"/>
                  </a:cubicBezTo>
                  <a:cubicBezTo>
                    <a:pt x="236" y="103"/>
                    <a:pt x="236" y="103"/>
                    <a:pt x="236" y="103"/>
                  </a:cubicBezTo>
                  <a:cubicBezTo>
                    <a:pt x="282" y="2"/>
                    <a:pt x="282" y="2"/>
                    <a:pt x="282" y="2"/>
                  </a:cubicBezTo>
                  <a:cubicBezTo>
                    <a:pt x="315" y="2"/>
                    <a:pt x="315" y="2"/>
                    <a:pt x="315" y="2"/>
                  </a:cubicBezTo>
                  <a:lnTo>
                    <a:pt x="250" y="135"/>
                  </a:lnTo>
                  <a:close/>
                  <a:moveTo>
                    <a:pt x="410" y="157"/>
                  </a:moveTo>
                  <a:cubicBezTo>
                    <a:pt x="380" y="157"/>
                    <a:pt x="380" y="157"/>
                    <a:pt x="380" y="157"/>
                  </a:cubicBezTo>
                  <a:cubicBezTo>
                    <a:pt x="380" y="250"/>
                    <a:pt x="380" y="250"/>
                    <a:pt x="380" y="250"/>
                  </a:cubicBezTo>
                  <a:cubicBezTo>
                    <a:pt x="350" y="250"/>
                    <a:pt x="350" y="250"/>
                    <a:pt x="350" y="250"/>
                  </a:cubicBezTo>
                  <a:cubicBezTo>
                    <a:pt x="350" y="2"/>
                    <a:pt x="350" y="2"/>
                    <a:pt x="350" y="2"/>
                  </a:cubicBezTo>
                  <a:cubicBezTo>
                    <a:pt x="350" y="2"/>
                    <a:pt x="380" y="0"/>
                    <a:pt x="410" y="0"/>
                  </a:cubicBezTo>
                  <a:cubicBezTo>
                    <a:pt x="463" y="0"/>
                    <a:pt x="479" y="33"/>
                    <a:pt x="479" y="77"/>
                  </a:cubicBezTo>
                  <a:cubicBezTo>
                    <a:pt x="479" y="130"/>
                    <a:pt x="460" y="157"/>
                    <a:pt x="410" y="157"/>
                  </a:cubicBezTo>
                  <a:moveTo>
                    <a:pt x="414" y="25"/>
                  </a:moveTo>
                  <a:cubicBezTo>
                    <a:pt x="394" y="25"/>
                    <a:pt x="380" y="28"/>
                    <a:pt x="380" y="28"/>
                  </a:cubicBezTo>
                  <a:cubicBezTo>
                    <a:pt x="380" y="131"/>
                    <a:pt x="380" y="131"/>
                    <a:pt x="380" y="131"/>
                  </a:cubicBezTo>
                  <a:cubicBezTo>
                    <a:pt x="414" y="131"/>
                    <a:pt x="414" y="131"/>
                    <a:pt x="414" y="131"/>
                  </a:cubicBezTo>
                  <a:cubicBezTo>
                    <a:pt x="434" y="131"/>
                    <a:pt x="447" y="118"/>
                    <a:pt x="447" y="79"/>
                  </a:cubicBezTo>
                  <a:cubicBezTo>
                    <a:pt x="447" y="44"/>
                    <a:pt x="439" y="25"/>
                    <a:pt x="414" y="25"/>
                  </a:cubicBezTo>
                  <a:moveTo>
                    <a:pt x="590" y="253"/>
                  </a:moveTo>
                  <a:cubicBezTo>
                    <a:pt x="532" y="253"/>
                    <a:pt x="516" y="210"/>
                    <a:pt x="516" y="123"/>
                  </a:cubicBezTo>
                  <a:cubicBezTo>
                    <a:pt x="516" y="40"/>
                    <a:pt x="532" y="0"/>
                    <a:pt x="590" y="0"/>
                  </a:cubicBezTo>
                  <a:cubicBezTo>
                    <a:pt x="648" y="0"/>
                    <a:pt x="664" y="40"/>
                    <a:pt x="664" y="123"/>
                  </a:cubicBezTo>
                  <a:cubicBezTo>
                    <a:pt x="664" y="210"/>
                    <a:pt x="648" y="253"/>
                    <a:pt x="590" y="253"/>
                  </a:cubicBezTo>
                  <a:moveTo>
                    <a:pt x="590" y="26"/>
                  </a:moveTo>
                  <a:cubicBezTo>
                    <a:pt x="558" y="26"/>
                    <a:pt x="547" y="47"/>
                    <a:pt x="547" y="125"/>
                  </a:cubicBezTo>
                  <a:cubicBezTo>
                    <a:pt x="547" y="201"/>
                    <a:pt x="558" y="227"/>
                    <a:pt x="590" y="227"/>
                  </a:cubicBezTo>
                  <a:cubicBezTo>
                    <a:pt x="622" y="227"/>
                    <a:pt x="632" y="201"/>
                    <a:pt x="632" y="125"/>
                  </a:cubicBezTo>
                  <a:cubicBezTo>
                    <a:pt x="632" y="47"/>
                    <a:pt x="622" y="26"/>
                    <a:pt x="590" y="26"/>
                  </a:cubicBezTo>
                  <a:moveTo>
                    <a:pt x="753" y="253"/>
                  </a:moveTo>
                  <a:cubicBezTo>
                    <a:pt x="735" y="253"/>
                    <a:pt x="710" y="247"/>
                    <a:pt x="706" y="246"/>
                  </a:cubicBezTo>
                  <a:cubicBezTo>
                    <a:pt x="706" y="221"/>
                    <a:pt x="706" y="221"/>
                    <a:pt x="706" y="221"/>
                  </a:cubicBezTo>
                  <a:cubicBezTo>
                    <a:pt x="715" y="222"/>
                    <a:pt x="737" y="226"/>
                    <a:pt x="752" y="226"/>
                  </a:cubicBezTo>
                  <a:cubicBezTo>
                    <a:pt x="770" y="226"/>
                    <a:pt x="782" y="211"/>
                    <a:pt x="782" y="184"/>
                  </a:cubicBezTo>
                  <a:cubicBezTo>
                    <a:pt x="782" y="151"/>
                    <a:pt x="777" y="134"/>
                    <a:pt x="752" y="134"/>
                  </a:cubicBezTo>
                  <a:cubicBezTo>
                    <a:pt x="723" y="134"/>
                    <a:pt x="723" y="134"/>
                    <a:pt x="723" y="134"/>
                  </a:cubicBezTo>
                  <a:cubicBezTo>
                    <a:pt x="723" y="109"/>
                    <a:pt x="723" y="109"/>
                    <a:pt x="723" y="109"/>
                  </a:cubicBezTo>
                  <a:cubicBezTo>
                    <a:pt x="748" y="109"/>
                    <a:pt x="748" y="109"/>
                    <a:pt x="748" y="109"/>
                  </a:cubicBezTo>
                  <a:cubicBezTo>
                    <a:pt x="777" y="109"/>
                    <a:pt x="778" y="79"/>
                    <a:pt x="778" y="65"/>
                  </a:cubicBezTo>
                  <a:cubicBezTo>
                    <a:pt x="778" y="37"/>
                    <a:pt x="769" y="26"/>
                    <a:pt x="752" y="26"/>
                  </a:cubicBezTo>
                  <a:cubicBezTo>
                    <a:pt x="736" y="26"/>
                    <a:pt x="718" y="30"/>
                    <a:pt x="708" y="32"/>
                  </a:cubicBezTo>
                  <a:cubicBezTo>
                    <a:pt x="708" y="6"/>
                    <a:pt x="708" y="6"/>
                    <a:pt x="708" y="6"/>
                  </a:cubicBezTo>
                  <a:cubicBezTo>
                    <a:pt x="712" y="5"/>
                    <a:pt x="733" y="0"/>
                    <a:pt x="751" y="0"/>
                  </a:cubicBezTo>
                  <a:cubicBezTo>
                    <a:pt x="787" y="0"/>
                    <a:pt x="808" y="16"/>
                    <a:pt x="808" y="68"/>
                  </a:cubicBezTo>
                  <a:cubicBezTo>
                    <a:pt x="808" y="92"/>
                    <a:pt x="800" y="113"/>
                    <a:pt x="781" y="120"/>
                  </a:cubicBezTo>
                  <a:cubicBezTo>
                    <a:pt x="803" y="122"/>
                    <a:pt x="812" y="145"/>
                    <a:pt x="812" y="180"/>
                  </a:cubicBezTo>
                  <a:cubicBezTo>
                    <a:pt x="812" y="233"/>
                    <a:pt x="792" y="253"/>
                    <a:pt x="753" y="25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15" name="Freeform 6"/>
            <p:cNvSpPr>
              <a:spLocks/>
            </p:cNvSpPr>
            <p:nvPr userDrawn="1"/>
          </p:nvSpPr>
          <p:spPr bwMode="auto">
            <a:xfrm>
              <a:off x="14706725" y="696574"/>
              <a:ext cx="385822" cy="509805"/>
            </a:xfrm>
            <a:custGeom>
              <a:avLst/>
              <a:gdLst>
                <a:gd name="T0" fmla="*/ 252 w 252"/>
                <a:gd name="T1" fmla="*/ 227 h 332"/>
                <a:gd name="T2" fmla="*/ 237 w 252"/>
                <a:gd name="T3" fmla="*/ 229 h 332"/>
                <a:gd name="T4" fmla="*/ 132 w 252"/>
                <a:gd name="T5" fmla="*/ 30 h 332"/>
                <a:gd name="T6" fmla="*/ 142 w 252"/>
                <a:gd name="T7" fmla="*/ 0 h 332"/>
                <a:gd name="T8" fmla="*/ 7 w 252"/>
                <a:gd name="T9" fmla="*/ 50 h 332"/>
                <a:gd name="T10" fmla="*/ 0 w 252"/>
                <a:gd name="T11" fmla="*/ 78 h 332"/>
                <a:gd name="T12" fmla="*/ 142 w 252"/>
                <a:gd name="T13" fmla="*/ 332 h 332"/>
                <a:gd name="T14" fmla="*/ 252 w 252"/>
                <a:gd name="T15" fmla="*/ 227 h 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332">
                  <a:moveTo>
                    <a:pt x="252" y="227"/>
                  </a:moveTo>
                  <a:cubicBezTo>
                    <a:pt x="247" y="228"/>
                    <a:pt x="243" y="229"/>
                    <a:pt x="237" y="229"/>
                  </a:cubicBezTo>
                  <a:cubicBezTo>
                    <a:pt x="195" y="229"/>
                    <a:pt x="132" y="79"/>
                    <a:pt x="132" y="30"/>
                  </a:cubicBezTo>
                  <a:cubicBezTo>
                    <a:pt x="132" y="11"/>
                    <a:pt x="136" y="5"/>
                    <a:pt x="142" y="0"/>
                  </a:cubicBezTo>
                  <a:cubicBezTo>
                    <a:pt x="90" y="6"/>
                    <a:pt x="27" y="25"/>
                    <a:pt x="7" y="50"/>
                  </a:cubicBezTo>
                  <a:cubicBezTo>
                    <a:pt x="3" y="56"/>
                    <a:pt x="0" y="65"/>
                    <a:pt x="0" y="78"/>
                  </a:cubicBezTo>
                  <a:cubicBezTo>
                    <a:pt x="0" y="155"/>
                    <a:pt x="83" y="332"/>
                    <a:pt x="142" y="332"/>
                  </a:cubicBezTo>
                  <a:cubicBezTo>
                    <a:pt x="169" y="332"/>
                    <a:pt x="214" y="287"/>
                    <a:pt x="252" y="22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16" name="Freeform 7"/>
            <p:cNvSpPr>
              <a:spLocks/>
            </p:cNvSpPr>
            <p:nvPr userDrawn="1"/>
          </p:nvSpPr>
          <p:spPr bwMode="auto">
            <a:xfrm>
              <a:off x="15002377" y="688770"/>
              <a:ext cx="214153" cy="270509"/>
            </a:xfrm>
            <a:custGeom>
              <a:avLst/>
              <a:gdLst>
                <a:gd name="T0" fmla="*/ 31 w 140"/>
                <a:gd name="T1" fmla="*/ 0 h 176"/>
                <a:gd name="T2" fmla="*/ 140 w 140"/>
                <a:gd name="T3" fmla="*/ 39 h 176"/>
                <a:gd name="T4" fmla="*/ 80 w 140"/>
                <a:gd name="T5" fmla="*/ 176 h 176"/>
                <a:gd name="T6" fmla="*/ 0 w 140"/>
                <a:gd name="T7" fmla="*/ 27 h 176"/>
                <a:gd name="T8" fmla="*/ 31 w 140"/>
                <a:gd name="T9" fmla="*/ 0 h 176"/>
              </a:gdLst>
              <a:ahLst/>
              <a:cxnLst>
                <a:cxn ang="0">
                  <a:pos x="T0" y="T1"/>
                </a:cxn>
                <a:cxn ang="0">
                  <a:pos x="T2" y="T3"/>
                </a:cxn>
                <a:cxn ang="0">
                  <a:pos x="T4" y="T5"/>
                </a:cxn>
                <a:cxn ang="0">
                  <a:pos x="T6" y="T7"/>
                </a:cxn>
                <a:cxn ang="0">
                  <a:pos x="T8" y="T9"/>
                </a:cxn>
              </a:cxnLst>
              <a:rect l="0" t="0" r="r" b="b"/>
              <a:pathLst>
                <a:path w="140" h="176">
                  <a:moveTo>
                    <a:pt x="31" y="0"/>
                  </a:moveTo>
                  <a:cubicBezTo>
                    <a:pt x="85" y="0"/>
                    <a:pt x="140" y="9"/>
                    <a:pt x="140" y="39"/>
                  </a:cubicBezTo>
                  <a:cubicBezTo>
                    <a:pt x="140" y="101"/>
                    <a:pt x="100" y="176"/>
                    <a:pt x="80" y="176"/>
                  </a:cubicBezTo>
                  <a:cubicBezTo>
                    <a:pt x="44" y="176"/>
                    <a:pt x="0" y="77"/>
                    <a:pt x="0" y="27"/>
                  </a:cubicBezTo>
                  <a:cubicBezTo>
                    <a:pt x="0" y="4"/>
                    <a:pt x="9" y="0"/>
                    <a:pt x="31"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grpSp>
      <p:sp>
        <p:nvSpPr>
          <p:cNvPr id="20" name="Textplatzhalter 20"/>
          <p:cNvSpPr>
            <a:spLocks noGrp="1"/>
          </p:cNvSpPr>
          <p:nvPr userDrawn="1">
            <p:ph type="body" sz="quarter" idx="12" hasCustomPrompt="1"/>
          </p:nvPr>
        </p:nvSpPr>
        <p:spPr>
          <a:xfrm>
            <a:off x="11067994" y="7657717"/>
            <a:ext cx="5480108" cy="319064"/>
          </a:xfrm>
          <a:prstGeom prst="rect">
            <a:avLst/>
          </a:prstGeom>
        </p:spPr>
        <p:txBody>
          <a:bodyPr lIns="0" tIns="0" rIns="0" bIns="0" anchor="ctr" anchorCtr="0"/>
          <a:lstStyle>
            <a:lvl1pPr marL="0" indent="0">
              <a:buFontTx/>
              <a:buNone/>
              <a:defRPr sz="2399">
                <a:solidFill>
                  <a:schemeClr val="bg1"/>
                </a:solidFill>
                <a:effectLst>
                  <a:outerShdw blurRad="50800" dist="38100" dir="5400000" algn="t" rotWithShape="0">
                    <a:prstClr val="black">
                      <a:alpha val="40000"/>
                    </a:prstClr>
                  </a:outerShdw>
                </a:effectLst>
              </a:defRPr>
            </a:lvl1pPr>
            <a:lvl2pPr>
              <a:defRPr sz="2399">
                <a:solidFill>
                  <a:schemeClr val="bg1"/>
                </a:solidFill>
              </a:defRPr>
            </a:lvl2pPr>
            <a:lvl3pPr>
              <a:defRPr sz="2399">
                <a:solidFill>
                  <a:schemeClr val="bg1"/>
                </a:solidFill>
              </a:defRPr>
            </a:lvl3pPr>
            <a:lvl4pPr>
              <a:defRPr sz="2399">
                <a:solidFill>
                  <a:schemeClr val="bg1"/>
                </a:solidFill>
              </a:defRPr>
            </a:lvl4pPr>
            <a:lvl5pPr>
              <a:defRPr sz="2399">
                <a:solidFill>
                  <a:schemeClr val="bg1"/>
                </a:solidFill>
              </a:defRPr>
            </a:lvl5pPr>
          </a:lstStyle>
          <a:p>
            <a:pPr lvl="0"/>
            <a:r>
              <a:rPr lang="de-DE"/>
              <a:t>maximilian.mustermann@typo3.org</a:t>
            </a:r>
          </a:p>
        </p:txBody>
      </p:sp>
      <p:sp>
        <p:nvSpPr>
          <p:cNvPr id="21" name="Textplatzhalter 22"/>
          <p:cNvSpPr>
            <a:spLocks noGrp="1"/>
          </p:cNvSpPr>
          <p:nvPr userDrawn="1">
            <p:ph type="body" sz="quarter" idx="13" hasCustomPrompt="1"/>
          </p:nvPr>
        </p:nvSpPr>
        <p:spPr>
          <a:xfrm>
            <a:off x="11516165" y="8152221"/>
            <a:ext cx="5031938" cy="335206"/>
          </a:xfrm>
          <a:prstGeom prst="rect">
            <a:avLst/>
          </a:prstGeom>
        </p:spPr>
        <p:txBody>
          <a:bodyPr lIns="0" tIns="0" rIns="0" bIns="0" anchor="ctr" anchorCtr="0"/>
          <a:lstStyle>
            <a:lvl1pPr marL="0" indent="0">
              <a:buFontTx/>
              <a:buNone/>
              <a:defRPr sz="2399" b="0">
                <a:solidFill>
                  <a:schemeClr val="bg1"/>
                </a:solidFill>
                <a:effectLst>
                  <a:outerShdw blurRad="50800" dist="38100" dir="5400000" algn="t" rotWithShape="0">
                    <a:prstClr val="black">
                      <a:alpha val="40000"/>
                    </a:prstClr>
                  </a:outerShdw>
                </a:effectLst>
              </a:defRPr>
            </a:lvl1pPr>
          </a:lstStyle>
          <a:p>
            <a:pPr lvl="0"/>
            <a:r>
              <a:rPr lang="de-DE"/>
              <a:t>@</a:t>
            </a:r>
            <a:r>
              <a:rPr lang="de-DE" err="1"/>
              <a:t>maxmustermann</a:t>
            </a:r>
            <a:endParaRPr lang="de-DE"/>
          </a:p>
        </p:txBody>
      </p:sp>
      <p:sp>
        <p:nvSpPr>
          <p:cNvPr id="22" name="Textplatzhalter 26"/>
          <p:cNvSpPr>
            <a:spLocks noGrp="1"/>
          </p:cNvSpPr>
          <p:nvPr userDrawn="1">
            <p:ph type="body" sz="quarter" idx="14"/>
          </p:nvPr>
        </p:nvSpPr>
        <p:spPr>
          <a:xfrm>
            <a:off x="1181100" y="5257801"/>
            <a:ext cx="7488239" cy="1818948"/>
          </a:xfrm>
        </p:spPr>
        <p:txBody>
          <a:bodyPr lIns="0" tIns="0" rIns="0" bIns="0" anchor="t" anchorCtr="0">
            <a:normAutofit/>
          </a:bodyPr>
          <a:lstStyle>
            <a:lvl1pPr marL="0" indent="0">
              <a:buFontTx/>
              <a:buNone/>
              <a:defRPr sz="3999">
                <a:solidFill>
                  <a:schemeClr val="bg1"/>
                </a:solidFill>
                <a:effectLst>
                  <a:outerShdw blurRad="50800" dist="38100" dir="5400000" algn="t" rotWithShape="0">
                    <a:prstClr val="black">
                      <a:alpha val="40000"/>
                    </a:prstClr>
                  </a:outerShdw>
                </a:effectLs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p:txBody>
      </p:sp>
      <p:pic>
        <p:nvPicPr>
          <p:cNvPr id="23" name="Grafik 22">
            <a:extLst>
              <a:ext uri="{FF2B5EF4-FFF2-40B4-BE49-F238E27FC236}">
                <a16:creationId xmlns:a16="http://schemas.microsoft.com/office/drawing/2014/main" id="{8F1777AB-1BB3-46AD-8A7A-4D8FA787C1C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62039" y="8152221"/>
            <a:ext cx="335217" cy="33520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078505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Quotati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92214" y="5164886"/>
            <a:ext cx="13655386" cy="1993529"/>
          </a:xfrm>
          <a:prstGeom prst="roundRect">
            <a:avLst>
              <a:gd name="adj" fmla="val 3680"/>
            </a:avLst>
          </a:prstGeom>
          <a:solidFill>
            <a:schemeClr val="accent1"/>
          </a:solidFill>
          <a:ln>
            <a:noFill/>
          </a:ln>
          <a:effectLst>
            <a:outerShdw blurRad="50800" dist="38100" dir="5400000" algn="t" rotWithShape="0">
              <a:prstClr val="black">
                <a:alpha val="40000"/>
              </a:prstClr>
            </a:outerShdw>
          </a:effectLst>
        </p:spPr>
        <p:txBody>
          <a:bodyPr wrap="square" lIns="360000" tIns="360000" rIns="360000" bIns="360000" anchor="b" anchorCtr="0">
            <a:spAutoFit/>
          </a:bodyPr>
          <a:lstStyle>
            <a:lvl1pPr algn="l">
              <a:lnSpc>
                <a:spcPct val="75000"/>
              </a:lnSpc>
              <a:spcBef>
                <a:spcPts val="0"/>
              </a:spcBef>
              <a:spcAft>
                <a:spcPts val="0"/>
              </a:spcAft>
              <a:defRPr sz="10240" b="1" i="1" cap="all" spc="-201" baseline="0">
                <a:solidFill>
                  <a:schemeClr val="bg1"/>
                </a:solidFill>
                <a:effectLst>
                  <a:outerShdw blurRad="50800" dist="38100" dir="5400000" algn="t" rotWithShape="0">
                    <a:prstClr val="black">
                      <a:alpha val="40000"/>
                    </a:prstClr>
                  </a:outerShdw>
                </a:effectLst>
                <a:latin typeface="+mj-lt"/>
              </a:defRPr>
            </a:lvl1pPr>
          </a:lstStyle>
          <a:p>
            <a:r>
              <a:rPr lang="de-DE"/>
              <a:t>INSERT QUOTE HERE</a:t>
            </a:r>
          </a:p>
        </p:txBody>
      </p:sp>
      <p:grpSp>
        <p:nvGrpSpPr>
          <p:cNvPr id="6" name="Gruppieren 5"/>
          <p:cNvGrpSpPr/>
          <p:nvPr userDrawn="1"/>
        </p:nvGrpSpPr>
        <p:grpSpPr>
          <a:xfrm>
            <a:off x="14706726" y="688771"/>
            <a:ext cx="1855411" cy="517609"/>
            <a:chOff x="14706725" y="688770"/>
            <a:chExt cx="1855411" cy="517609"/>
          </a:xfrm>
        </p:grpSpPr>
        <p:sp>
          <p:nvSpPr>
            <p:cNvPr id="7" name="Freeform 5"/>
            <p:cNvSpPr>
              <a:spLocks noEditPoints="1"/>
            </p:cNvSpPr>
            <p:nvPr userDrawn="1"/>
          </p:nvSpPr>
          <p:spPr bwMode="auto">
            <a:xfrm>
              <a:off x="15318837" y="817956"/>
              <a:ext cx="1243299" cy="388423"/>
            </a:xfrm>
            <a:custGeom>
              <a:avLst/>
              <a:gdLst>
                <a:gd name="T0" fmla="*/ 85 w 812"/>
                <a:gd name="T1" fmla="*/ 29 h 253"/>
                <a:gd name="T2" fmla="*/ 85 w 812"/>
                <a:gd name="T3" fmla="*/ 250 h 253"/>
                <a:gd name="T4" fmla="*/ 54 w 812"/>
                <a:gd name="T5" fmla="*/ 250 h 253"/>
                <a:gd name="T6" fmla="*/ 54 w 812"/>
                <a:gd name="T7" fmla="*/ 29 h 253"/>
                <a:gd name="T8" fmla="*/ 0 w 812"/>
                <a:gd name="T9" fmla="*/ 29 h 253"/>
                <a:gd name="T10" fmla="*/ 0 w 812"/>
                <a:gd name="T11" fmla="*/ 2 h 253"/>
                <a:gd name="T12" fmla="*/ 140 w 812"/>
                <a:gd name="T13" fmla="*/ 2 h 253"/>
                <a:gd name="T14" fmla="*/ 140 w 812"/>
                <a:gd name="T15" fmla="*/ 29 h 253"/>
                <a:gd name="T16" fmla="*/ 85 w 812"/>
                <a:gd name="T17" fmla="*/ 29 h 253"/>
                <a:gd name="T18" fmla="*/ 250 w 812"/>
                <a:gd name="T19" fmla="*/ 135 h 253"/>
                <a:gd name="T20" fmla="*/ 250 w 812"/>
                <a:gd name="T21" fmla="*/ 250 h 253"/>
                <a:gd name="T22" fmla="*/ 218 w 812"/>
                <a:gd name="T23" fmla="*/ 250 h 253"/>
                <a:gd name="T24" fmla="*/ 218 w 812"/>
                <a:gd name="T25" fmla="*/ 135 h 253"/>
                <a:gd name="T26" fmla="*/ 155 w 812"/>
                <a:gd name="T27" fmla="*/ 2 h 253"/>
                <a:gd name="T28" fmla="*/ 189 w 812"/>
                <a:gd name="T29" fmla="*/ 2 h 253"/>
                <a:gd name="T30" fmla="*/ 236 w 812"/>
                <a:gd name="T31" fmla="*/ 103 h 253"/>
                <a:gd name="T32" fmla="*/ 282 w 812"/>
                <a:gd name="T33" fmla="*/ 2 h 253"/>
                <a:gd name="T34" fmla="*/ 315 w 812"/>
                <a:gd name="T35" fmla="*/ 2 h 253"/>
                <a:gd name="T36" fmla="*/ 250 w 812"/>
                <a:gd name="T37" fmla="*/ 135 h 253"/>
                <a:gd name="T38" fmla="*/ 410 w 812"/>
                <a:gd name="T39" fmla="*/ 157 h 253"/>
                <a:gd name="T40" fmla="*/ 380 w 812"/>
                <a:gd name="T41" fmla="*/ 157 h 253"/>
                <a:gd name="T42" fmla="*/ 380 w 812"/>
                <a:gd name="T43" fmla="*/ 250 h 253"/>
                <a:gd name="T44" fmla="*/ 350 w 812"/>
                <a:gd name="T45" fmla="*/ 250 h 253"/>
                <a:gd name="T46" fmla="*/ 350 w 812"/>
                <a:gd name="T47" fmla="*/ 2 h 253"/>
                <a:gd name="T48" fmla="*/ 410 w 812"/>
                <a:gd name="T49" fmla="*/ 0 h 253"/>
                <a:gd name="T50" fmla="*/ 479 w 812"/>
                <a:gd name="T51" fmla="*/ 77 h 253"/>
                <a:gd name="T52" fmla="*/ 410 w 812"/>
                <a:gd name="T53" fmla="*/ 157 h 253"/>
                <a:gd name="T54" fmla="*/ 414 w 812"/>
                <a:gd name="T55" fmla="*/ 25 h 253"/>
                <a:gd name="T56" fmla="*/ 380 w 812"/>
                <a:gd name="T57" fmla="*/ 28 h 253"/>
                <a:gd name="T58" fmla="*/ 380 w 812"/>
                <a:gd name="T59" fmla="*/ 131 h 253"/>
                <a:gd name="T60" fmla="*/ 414 w 812"/>
                <a:gd name="T61" fmla="*/ 131 h 253"/>
                <a:gd name="T62" fmla="*/ 447 w 812"/>
                <a:gd name="T63" fmla="*/ 79 h 253"/>
                <a:gd name="T64" fmla="*/ 414 w 812"/>
                <a:gd name="T65" fmla="*/ 25 h 253"/>
                <a:gd name="T66" fmla="*/ 590 w 812"/>
                <a:gd name="T67" fmla="*/ 253 h 253"/>
                <a:gd name="T68" fmla="*/ 516 w 812"/>
                <a:gd name="T69" fmla="*/ 123 h 253"/>
                <a:gd name="T70" fmla="*/ 590 w 812"/>
                <a:gd name="T71" fmla="*/ 0 h 253"/>
                <a:gd name="T72" fmla="*/ 664 w 812"/>
                <a:gd name="T73" fmla="*/ 123 h 253"/>
                <a:gd name="T74" fmla="*/ 590 w 812"/>
                <a:gd name="T75" fmla="*/ 253 h 253"/>
                <a:gd name="T76" fmla="*/ 590 w 812"/>
                <a:gd name="T77" fmla="*/ 26 h 253"/>
                <a:gd name="T78" fmla="*/ 547 w 812"/>
                <a:gd name="T79" fmla="*/ 125 h 253"/>
                <a:gd name="T80" fmla="*/ 590 w 812"/>
                <a:gd name="T81" fmla="*/ 227 h 253"/>
                <a:gd name="T82" fmla="*/ 632 w 812"/>
                <a:gd name="T83" fmla="*/ 125 h 253"/>
                <a:gd name="T84" fmla="*/ 590 w 812"/>
                <a:gd name="T85" fmla="*/ 26 h 253"/>
                <a:gd name="T86" fmla="*/ 753 w 812"/>
                <a:gd name="T87" fmla="*/ 253 h 253"/>
                <a:gd name="T88" fmla="*/ 706 w 812"/>
                <a:gd name="T89" fmla="*/ 246 h 253"/>
                <a:gd name="T90" fmla="*/ 706 w 812"/>
                <a:gd name="T91" fmla="*/ 221 h 253"/>
                <a:gd name="T92" fmla="*/ 752 w 812"/>
                <a:gd name="T93" fmla="*/ 226 h 253"/>
                <a:gd name="T94" fmla="*/ 782 w 812"/>
                <a:gd name="T95" fmla="*/ 184 h 253"/>
                <a:gd name="T96" fmla="*/ 752 w 812"/>
                <a:gd name="T97" fmla="*/ 134 h 253"/>
                <a:gd name="T98" fmla="*/ 723 w 812"/>
                <a:gd name="T99" fmla="*/ 134 h 253"/>
                <a:gd name="T100" fmla="*/ 723 w 812"/>
                <a:gd name="T101" fmla="*/ 109 h 253"/>
                <a:gd name="T102" fmla="*/ 748 w 812"/>
                <a:gd name="T103" fmla="*/ 109 h 253"/>
                <a:gd name="T104" fmla="*/ 778 w 812"/>
                <a:gd name="T105" fmla="*/ 65 h 253"/>
                <a:gd name="T106" fmla="*/ 752 w 812"/>
                <a:gd name="T107" fmla="*/ 26 h 253"/>
                <a:gd name="T108" fmla="*/ 708 w 812"/>
                <a:gd name="T109" fmla="*/ 32 h 253"/>
                <a:gd name="T110" fmla="*/ 708 w 812"/>
                <a:gd name="T111" fmla="*/ 6 h 253"/>
                <a:gd name="T112" fmla="*/ 751 w 812"/>
                <a:gd name="T113" fmla="*/ 0 h 253"/>
                <a:gd name="T114" fmla="*/ 808 w 812"/>
                <a:gd name="T115" fmla="*/ 68 h 253"/>
                <a:gd name="T116" fmla="*/ 781 w 812"/>
                <a:gd name="T117" fmla="*/ 120 h 253"/>
                <a:gd name="T118" fmla="*/ 812 w 812"/>
                <a:gd name="T119" fmla="*/ 180 h 253"/>
                <a:gd name="T120" fmla="*/ 753 w 812"/>
                <a:gd name="T121"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2" h="253">
                  <a:moveTo>
                    <a:pt x="85" y="29"/>
                  </a:moveTo>
                  <a:cubicBezTo>
                    <a:pt x="85" y="250"/>
                    <a:pt x="85" y="250"/>
                    <a:pt x="85" y="250"/>
                  </a:cubicBezTo>
                  <a:cubicBezTo>
                    <a:pt x="54" y="250"/>
                    <a:pt x="54" y="250"/>
                    <a:pt x="54" y="250"/>
                  </a:cubicBezTo>
                  <a:cubicBezTo>
                    <a:pt x="54" y="29"/>
                    <a:pt x="54" y="29"/>
                    <a:pt x="54" y="29"/>
                  </a:cubicBezTo>
                  <a:cubicBezTo>
                    <a:pt x="0" y="29"/>
                    <a:pt x="0" y="29"/>
                    <a:pt x="0" y="29"/>
                  </a:cubicBezTo>
                  <a:cubicBezTo>
                    <a:pt x="0" y="2"/>
                    <a:pt x="0" y="2"/>
                    <a:pt x="0" y="2"/>
                  </a:cubicBezTo>
                  <a:cubicBezTo>
                    <a:pt x="140" y="2"/>
                    <a:pt x="140" y="2"/>
                    <a:pt x="140" y="2"/>
                  </a:cubicBezTo>
                  <a:cubicBezTo>
                    <a:pt x="140" y="29"/>
                    <a:pt x="140" y="29"/>
                    <a:pt x="140" y="29"/>
                  </a:cubicBezTo>
                  <a:lnTo>
                    <a:pt x="85" y="29"/>
                  </a:lnTo>
                  <a:close/>
                  <a:moveTo>
                    <a:pt x="250" y="135"/>
                  </a:moveTo>
                  <a:cubicBezTo>
                    <a:pt x="250" y="250"/>
                    <a:pt x="250" y="250"/>
                    <a:pt x="250" y="250"/>
                  </a:cubicBezTo>
                  <a:cubicBezTo>
                    <a:pt x="218" y="250"/>
                    <a:pt x="218" y="250"/>
                    <a:pt x="218" y="250"/>
                  </a:cubicBezTo>
                  <a:cubicBezTo>
                    <a:pt x="218" y="135"/>
                    <a:pt x="218" y="135"/>
                    <a:pt x="218" y="135"/>
                  </a:cubicBezTo>
                  <a:cubicBezTo>
                    <a:pt x="155" y="2"/>
                    <a:pt x="155" y="2"/>
                    <a:pt x="155" y="2"/>
                  </a:cubicBezTo>
                  <a:cubicBezTo>
                    <a:pt x="189" y="2"/>
                    <a:pt x="189" y="2"/>
                    <a:pt x="189" y="2"/>
                  </a:cubicBezTo>
                  <a:cubicBezTo>
                    <a:pt x="236" y="103"/>
                    <a:pt x="236" y="103"/>
                    <a:pt x="236" y="103"/>
                  </a:cubicBezTo>
                  <a:cubicBezTo>
                    <a:pt x="282" y="2"/>
                    <a:pt x="282" y="2"/>
                    <a:pt x="282" y="2"/>
                  </a:cubicBezTo>
                  <a:cubicBezTo>
                    <a:pt x="315" y="2"/>
                    <a:pt x="315" y="2"/>
                    <a:pt x="315" y="2"/>
                  </a:cubicBezTo>
                  <a:lnTo>
                    <a:pt x="250" y="135"/>
                  </a:lnTo>
                  <a:close/>
                  <a:moveTo>
                    <a:pt x="410" y="157"/>
                  </a:moveTo>
                  <a:cubicBezTo>
                    <a:pt x="380" y="157"/>
                    <a:pt x="380" y="157"/>
                    <a:pt x="380" y="157"/>
                  </a:cubicBezTo>
                  <a:cubicBezTo>
                    <a:pt x="380" y="250"/>
                    <a:pt x="380" y="250"/>
                    <a:pt x="380" y="250"/>
                  </a:cubicBezTo>
                  <a:cubicBezTo>
                    <a:pt x="350" y="250"/>
                    <a:pt x="350" y="250"/>
                    <a:pt x="350" y="250"/>
                  </a:cubicBezTo>
                  <a:cubicBezTo>
                    <a:pt x="350" y="2"/>
                    <a:pt x="350" y="2"/>
                    <a:pt x="350" y="2"/>
                  </a:cubicBezTo>
                  <a:cubicBezTo>
                    <a:pt x="350" y="2"/>
                    <a:pt x="380" y="0"/>
                    <a:pt x="410" y="0"/>
                  </a:cubicBezTo>
                  <a:cubicBezTo>
                    <a:pt x="463" y="0"/>
                    <a:pt x="479" y="33"/>
                    <a:pt x="479" y="77"/>
                  </a:cubicBezTo>
                  <a:cubicBezTo>
                    <a:pt x="479" y="130"/>
                    <a:pt x="460" y="157"/>
                    <a:pt x="410" y="157"/>
                  </a:cubicBezTo>
                  <a:moveTo>
                    <a:pt x="414" y="25"/>
                  </a:moveTo>
                  <a:cubicBezTo>
                    <a:pt x="394" y="25"/>
                    <a:pt x="380" y="28"/>
                    <a:pt x="380" y="28"/>
                  </a:cubicBezTo>
                  <a:cubicBezTo>
                    <a:pt x="380" y="131"/>
                    <a:pt x="380" y="131"/>
                    <a:pt x="380" y="131"/>
                  </a:cubicBezTo>
                  <a:cubicBezTo>
                    <a:pt x="414" y="131"/>
                    <a:pt x="414" y="131"/>
                    <a:pt x="414" y="131"/>
                  </a:cubicBezTo>
                  <a:cubicBezTo>
                    <a:pt x="434" y="131"/>
                    <a:pt x="447" y="118"/>
                    <a:pt x="447" y="79"/>
                  </a:cubicBezTo>
                  <a:cubicBezTo>
                    <a:pt x="447" y="44"/>
                    <a:pt x="439" y="25"/>
                    <a:pt x="414" y="25"/>
                  </a:cubicBezTo>
                  <a:moveTo>
                    <a:pt x="590" y="253"/>
                  </a:moveTo>
                  <a:cubicBezTo>
                    <a:pt x="532" y="253"/>
                    <a:pt x="516" y="210"/>
                    <a:pt x="516" y="123"/>
                  </a:cubicBezTo>
                  <a:cubicBezTo>
                    <a:pt x="516" y="40"/>
                    <a:pt x="532" y="0"/>
                    <a:pt x="590" y="0"/>
                  </a:cubicBezTo>
                  <a:cubicBezTo>
                    <a:pt x="648" y="0"/>
                    <a:pt x="664" y="40"/>
                    <a:pt x="664" y="123"/>
                  </a:cubicBezTo>
                  <a:cubicBezTo>
                    <a:pt x="664" y="210"/>
                    <a:pt x="648" y="253"/>
                    <a:pt x="590" y="253"/>
                  </a:cubicBezTo>
                  <a:moveTo>
                    <a:pt x="590" y="26"/>
                  </a:moveTo>
                  <a:cubicBezTo>
                    <a:pt x="558" y="26"/>
                    <a:pt x="547" y="47"/>
                    <a:pt x="547" y="125"/>
                  </a:cubicBezTo>
                  <a:cubicBezTo>
                    <a:pt x="547" y="201"/>
                    <a:pt x="558" y="227"/>
                    <a:pt x="590" y="227"/>
                  </a:cubicBezTo>
                  <a:cubicBezTo>
                    <a:pt x="622" y="227"/>
                    <a:pt x="632" y="201"/>
                    <a:pt x="632" y="125"/>
                  </a:cubicBezTo>
                  <a:cubicBezTo>
                    <a:pt x="632" y="47"/>
                    <a:pt x="622" y="26"/>
                    <a:pt x="590" y="26"/>
                  </a:cubicBezTo>
                  <a:moveTo>
                    <a:pt x="753" y="253"/>
                  </a:moveTo>
                  <a:cubicBezTo>
                    <a:pt x="735" y="253"/>
                    <a:pt x="710" y="247"/>
                    <a:pt x="706" y="246"/>
                  </a:cubicBezTo>
                  <a:cubicBezTo>
                    <a:pt x="706" y="221"/>
                    <a:pt x="706" y="221"/>
                    <a:pt x="706" y="221"/>
                  </a:cubicBezTo>
                  <a:cubicBezTo>
                    <a:pt x="715" y="222"/>
                    <a:pt x="737" y="226"/>
                    <a:pt x="752" y="226"/>
                  </a:cubicBezTo>
                  <a:cubicBezTo>
                    <a:pt x="770" y="226"/>
                    <a:pt x="782" y="211"/>
                    <a:pt x="782" y="184"/>
                  </a:cubicBezTo>
                  <a:cubicBezTo>
                    <a:pt x="782" y="151"/>
                    <a:pt x="777" y="134"/>
                    <a:pt x="752" y="134"/>
                  </a:cubicBezTo>
                  <a:cubicBezTo>
                    <a:pt x="723" y="134"/>
                    <a:pt x="723" y="134"/>
                    <a:pt x="723" y="134"/>
                  </a:cubicBezTo>
                  <a:cubicBezTo>
                    <a:pt x="723" y="109"/>
                    <a:pt x="723" y="109"/>
                    <a:pt x="723" y="109"/>
                  </a:cubicBezTo>
                  <a:cubicBezTo>
                    <a:pt x="748" y="109"/>
                    <a:pt x="748" y="109"/>
                    <a:pt x="748" y="109"/>
                  </a:cubicBezTo>
                  <a:cubicBezTo>
                    <a:pt x="777" y="109"/>
                    <a:pt x="778" y="79"/>
                    <a:pt x="778" y="65"/>
                  </a:cubicBezTo>
                  <a:cubicBezTo>
                    <a:pt x="778" y="37"/>
                    <a:pt x="769" y="26"/>
                    <a:pt x="752" y="26"/>
                  </a:cubicBezTo>
                  <a:cubicBezTo>
                    <a:pt x="736" y="26"/>
                    <a:pt x="718" y="30"/>
                    <a:pt x="708" y="32"/>
                  </a:cubicBezTo>
                  <a:cubicBezTo>
                    <a:pt x="708" y="6"/>
                    <a:pt x="708" y="6"/>
                    <a:pt x="708" y="6"/>
                  </a:cubicBezTo>
                  <a:cubicBezTo>
                    <a:pt x="712" y="5"/>
                    <a:pt x="733" y="0"/>
                    <a:pt x="751" y="0"/>
                  </a:cubicBezTo>
                  <a:cubicBezTo>
                    <a:pt x="787" y="0"/>
                    <a:pt x="808" y="16"/>
                    <a:pt x="808" y="68"/>
                  </a:cubicBezTo>
                  <a:cubicBezTo>
                    <a:pt x="808" y="92"/>
                    <a:pt x="800" y="113"/>
                    <a:pt x="781" y="120"/>
                  </a:cubicBezTo>
                  <a:cubicBezTo>
                    <a:pt x="803" y="122"/>
                    <a:pt x="812" y="145"/>
                    <a:pt x="812" y="180"/>
                  </a:cubicBezTo>
                  <a:cubicBezTo>
                    <a:pt x="812" y="233"/>
                    <a:pt x="792" y="253"/>
                    <a:pt x="753" y="25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8" name="Freeform 6"/>
            <p:cNvSpPr>
              <a:spLocks/>
            </p:cNvSpPr>
            <p:nvPr userDrawn="1"/>
          </p:nvSpPr>
          <p:spPr bwMode="auto">
            <a:xfrm>
              <a:off x="14706725" y="696574"/>
              <a:ext cx="385822" cy="509805"/>
            </a:xfrm>
            <a:custGeom>
              <a:avLst/>
              <a:gdLst>
                <a:gd name="T0" fmla="*/ 252 w 252"/>
                <a:gd name="T1" fmla="*/ 227 h 332"/>
                <a:gd name="T2" fmla="*/ 237 w 252"/>
                <a:gd name="T3" fmla="*/ 229 h 332"/>
                <a:gd name="T4" fmla="*/ 132 w 252"/>
                <a:gd name="T5" fmla="*/ 30 h 332"/>
                <a:gd name="T6" fmla="*/ 142 w 252"/>
                <a:gd name="T7" fmla="*/ 0 h 332"/>
                <a:gd name="T8" fmla="*/ 7 w 252"/>
                <a:gd name="T9" fmla="*/ 50 h 332"/>
                <a:gd name="T10" fmla="*/ 0 w 252"/>
                <a:gd name="T11" fmla="*/ 78 h 332"/>
                <a:gd name="T12" fmla="*/ 142 w 252"/>
                <a:gd name="T13" fmla="*/ 332 h 332"/>
                <a:gd name="T14" fmla="*/ 252 w 252"/>
                <a:gd name="T15" fmla="*/ 227 h 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332">
                  <a:moveTo>
                    <a:pt x="252" y="227"/>
                  </a:moveTo>
                  <a:cubicBezTo>
                    <a:pt x="247" y="228"/>
                    <a:pt x="243" y="229"/>
                    <a:pt x="237" y="229"/>
                  </a:cubicBezTo>
                  <a:cubicBezTo>
                    <a:pt x="195" y="229"/>
                    <a:pt x="132" y="79"/>
                    <a:pt x="132" y="30"/>
                  </a:cubicBezTo>
                  <a:cubicBezTo>
                    <a:pt x="132" y="11"/>
                    <a:pt x="136" y="5"/>
                    <a:pt x="142" y="0"/>
                  </a:cubicBezTo>
                  <a:cubicBezTo>
                    <a:pt x="90" y="6"/>
                    <a:pt x="27" y="25"/>
                    <a:pt x="7" y="50"/>
                  </a:cubicBezTo>
                  <a:cubicBezTo>
                    <a:pt x="3" y="56"/>
                    <a:pt x="0" y="65"/>
                    <a:pt x="0" y="78"/>
                  </a:cubicBezTo>
                  <a:cubicBezTo>
                    <a:pt x="0" y="155"/>
                    <a:pt x="83" y="332"/>
                    <a:pt x="142" y="332"/>
                  </a:cubicBezTo>
                  <a:cubicBezTo>
                    <a:pt x="169" y="332"/>
                    <a:pt x="214" y="287"/>
                    <a:pt x="252" y="22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9" name="Freeform 7"/>
            <p:cNvSpPr>
              <a:spLocks/>
            </p:cNvSpPr>
            <p:nvPr userDrawn="1"/>
          </p:nvSpPr>
          <p:spPr bwMode="auto">
            <a:xfrm>
              <a:off x="15002377" y="688770"/>
              <a:ext cx="214153" cy="270509"/>
            </a:xfrm>
            <a:custGeom>
              <a:avLst/>
              <a:gdLst>
                <a:gd name="T0" fmla="*/ 31 w 140"/>
                <a:gd name="T1" fmla="*/ 0 h 176"/>
                <a:gd name="T2" fmla="*/ 140 w 140"/>
                <a:gd name="T3" fmla="*/ 39 h 176"/>
                <a:gd name="T4" fmla="*/ 80 w 140"/>
                <a:gd name="T5" fmla="*/ 176 h 176"/>
                <a:gd name="T6" fmla="*/ 0 w 140"/>
                <a:gd name="T7" fmla="*/ 27 h 176"/>
                <a:gd name="T8" fmla="*/ 31 w 140"/>
                <a:gd name="T9" fmla="*/ 0 h 176"/>
              </a:gdLst>
              <a:ahLst/>
              <a:cxnLst>
                <a:cxn ang="0">
                  <a:pos x="T0" y="T1"/>
                </a:cxn>
                <a:cxn ang="0">
                  <a:pos x="T2" y="T3"/>
                </a:cxn>
                <a:cxn ang="0">
                  <a:pos x="T4" y="T5"/>
                </a:cxn>
                <a:cxn ang="0">
                  <a:pos x="T6" y="T7"/>
                </a:cxn>
                <a:cxn ang="0">
                  <a:pos x="T8" y="T9"/>
                </a:cxn>
              </a:cxnLst>
              <a:rect l="0" t="0" r="r" b="b"/>
              <a:pathLst>
                <a:path w="140" h="176">
                  <a:moveTo>
                    <a:pt x="31" y="0"/>
                  </a:moveTo>
                  <a:cubicBezTo>
                    <a:pt x="85" y="0"/>
                    <a:pt x="140" y="9"/>
                    <a:pt x="140" y="39"/>
                  </a:cubicBezTo>
                  <a:cubicBezTo>
                    <a:pt x="140" y="101"/>
                    <a:pt x="100" y="176"/>
                    <a:pt x="80" y="176"/>
                  </a:cubicBezTo>
                  <a:cubicBezTo>
                    <a:pt x="44" y="176"/>
                    <a:pt x="0" y="77"/>
                    <a:pt x="0" y="27"/>
                  </a:cubicBezTo>
                  <a:cubicBezTo>
                    <a:pt x="0" y="4"/>
                    <a:pt x="9" y="0"/>
                    <a:pt x="31"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grpSp>
      <p:sp>
        <p:nvSpPr>
          <p:cNvPr id="4" name="Textplatzhalter 3"/>
          <p:cNvSpPr>
            <a:spLocks noGrp="1"/>
          </p:cNvSpPr>
          <p:nvPr>
            <p:ph type="body" sz="quarter" idx="13" hasCustomPrompt="1"/>
          </p:nvPr>
        </p:nvSpPr>
        <p:spPr>
          <a:xfrm>
            <a:off x="1192214" y="7590670"/>
            <a:ext cx="11137888" cy="531191"/>
          </a:xfrm>
          <a:noFill/>
        </p:spPr>
        <p:txBody>
          <a:bodyPr wrap="square" lIns="0" tIns="0" rIns="0" bIns="0">
            <a:normAutofit/>
          </a:bodyPr>
          <a:lstStyle>
            <a:lvl1pPr marL="0" indent="0" algn="l">
              <a:spcBef>
                <a:spcPts val="0"/>
              </a:spcBef>
              <a:buFontTx/>
              <a:buNone/>
              <a:defRPr sz="2999" b="0" i="0" cap="all" baseline="0">
                <a:solidFill>
                  <a:schemeClr val="bg1"/>
                </a:solidFill>
                <a:effectLst/>
                <a:latin typeface="+mj-lt"/>
                <a:ea typeface="Source Code Pro Semibold" panose="020B0609030403020204" pitchFamily="49" charset="0"/>
              </a:defRPr>
            </a:lvl1pPr>
          </a:lstStyle>
          <a:p>
            <a:pPr lvl="0"/>
            <a:r>
              <a:rPr lang="de-DE" dirty="0"/>
              <a:t>INSERT AUTHOR HERE</a:t>
            </a:r>
          </a:p>
        </p:txBody>
      </p:sp>
    </p:spTree>
    <p:extLst>
      <p:ext uri="{BB962C8B-B14F-4D97-AF65-F5344CB8AC3E}">
        <p14:creationId xmlns:p14="http://schemas.microsoft.com/office/powerpoint/2010/main" val="2825298515"/>
      </p:ext>
    </p:extLst>
  </p:cSld>
  <p:clrMapOvr>
    <a:masterClrMapping/>
  </p:clrMapOvr>
  <p:extLst>
    <p:ext uri="{DCECCB84-F9BA-43D5-87BE-67443E8EF086}">
      <p15:sldGuideLst xmlns:p15="http://schemas.microsoft.com/office/powerpoint/2012/main">
        <p15:guide id="1" orient="horz" pos="307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Variation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269338" y="1800001"/>
            <a:ext cx="10800000" cy="3960000"/>
          </a:xfrm>
        </p:spPr>
        <p:txBody>
          <a:bodyPr anchor="b" anchorCtr="0">
            <a:normAutofit/>
          </a:bodyPr>
          <a:lstStyle>
            <a:lvl1pPr marL="0" indent="0" algn="ctr">
              <a:lnSpc>
                <a:spcPct val="80000"/>
              </a:lnSpc>
              <a:buFont typeface="Arial" panose="020B0604020202020204" pitchFamily="34" charset="0"/>
              <a:buNone/>
              <a:defRPr sz="8000" b="1" i="1" baseline="0">
                <a:solidFill>
                  <a:schemeClr val="bg1"/>
                </a:solidFill>
                <a:effectLst>
                  <a:outerShdw blurRad="50800" dist="38100" dir="5400000" algn="t" rotWithShape="0">
                    <a:prstClr val="black">
                      <a:alpha val="40000"/>
                    </a:prstClr>
                  </a:outerShdw>
                </a:effectLst>
                <a:latin typeface="+mj-lt"/>
              </a:defRPr>
            </a:lvl1pPr>
          </a:lstStyle>
          <a:p>
            <a:r>
              <a:rPr lang="de-DE" err="1"/>
              <a:t>gravida</a:t>
            </a:r>
            <a:r>
              <a:rPr lang="de-DE"/>
              <a:t> </a:t>
            </a:r>
            <a:r>
              <a:rPr lang="de-DE" err="1"/>
              <a:t>laoreet</a:t>
            </a:r>
            <a:br>
              <a:rPr lang="de-DE"/>
            </a:br>
            <a:r>
              <a:rPr lang="en-US" noProof="0" err="1"/>
              <a:t>Nullam</a:t>
            </a:r>
            <a:r>
              <a:rPr lang="de-DE"/>
              <a:t> </a:t>
            </a:r>
            <a:r>
              <a:rPr lang="de-DE" err="1"/>
              <a:t>sit</a:t>
            </a:r>
            <a:r>
              <a:rPr lang="de-DE"/>
              <a:t> </a:t>
            </a:r>
            <a:r>
              <a:rPr lang="de-DE" err="1"/>
              <a:t>amet</a:t>
            </a:r>
            <a:r>
              <a:rPr lang="de-DE"/>
              <a:t> magna </a:t>
            </a:r>
            <a:r>
              <a:rPr lang="de-DE" err="1"/>
              <a:t>ut</a:t>
            </a:r>
            <a:r>
              <a:rPr lang="de-DE"/>
              <a:t>.</a:t>
            </a:r>
          </a:p>
        </p:txBody>
      </p:sp>
      <p:grpSp>
        <p:nvGrpSpPr>
          <p:cNvPr id="6" name="Gruppieren 5"/>
          <p:cNvGrpSpPr/>
          <p:nvPr userDrawn="1"/>
        </p:nvGrpSpPr>
        <p:grpSpPr>
          <a:xfrm>
            <a:off x="14706726" y="688771"/>
            <a:ext cx="1855411" cy="517609"/>
            <a:chOff x="14706725" y="688770"/>
            <a:chExt cx="1855411" cy="517609"/>
          </a:xfrm>
        </p:grpSpPr>
        <p:sp>
          <p:nvSpPr>
            <p:cNvPr id="7" name="Freeform 5"/>
            <p:cNvSpPr>
              <a:spLocks noEditPoints="1"/>
            </p:cNvSpPr>
            <p:nvPr userDrawn="1"/>
          </p:nvSpPr>
          <p:spPr bwMode="auto">
            <a:xfrm>
              <a:off x="15318837" y="817956"/>
              <a:ext cx="1243299" cy="388423"/>
            </a:xfrm>
            <a:custGeom>
              <a:avLst/>
              <a:gdLst>
                <a:gd name="T0" fmla="*/ 85 w 812"/>
                <a:gd name="T1" fmla="*/ 29 h 253"/>
                <a:gd name="T2" fmla="*/ 85 w 812"/>
                <a:gd name="T3" fmla="*/ 250 h 253"/>
                <a:gd name="T4" fmla="*/ 54 w 812"/>
                <a:gd name="T5" fmla="*/ 250 h 253"/>
                <a:gd name="T6" fmla="*/ 54 w 812"/>
                <a:gd name="T7" fmla="*/ 29 h 253"/>
                <a:gd name="T8" fmla="*/ 0 w 812"/>
                <a:gd name="T9" fmla="*/ 29 h 253"/>
                <a:gd name="T10" fmla="*/ 0 w 812"/>
                <a:gd name="T11" fmla="*/ 2 h 253"/>
                <a:gd name="T12" fmla="*/ 140 w 812"/>
                <a:gd name="T13" fmla="*/ 2 h 253"/>
                <a:gd name="T14" fmla="*/ 140 w 812"/>
                <a:gd name="T15" fmla="*/ 29 h 253"/>
                <a:gd name="T16" fmla="*/ 85 w 812"/>
                <a:gd name="T17" fmla="*/ 29 h 253"/>
                <a:gd name="T18" fmla="*/ 250 w 812"/>
                <a:gd name="T19" fmla="*/ 135 h 253"/>
                <a:gd name="T20" fmla="*/ 250 w 812"/>
                <a:gd name="T21" fmla="*/ 250 h 253"/>
                <a:gd name="T22" fmla="*/ 218 w 812"/>
                <a:gd name="T23" fmla="*/ 250 h 253"/>
                <a:gd name="T24" fmla="*/ 218 w 812"/>
                <a:gd name="T25" fmla="*/ 135 h 253"/>
                <a:gd name="T26" fmla="*/ 155 w 812"/>
                <a:gd name="T27" fmla="*/ 2 h 253"/>
                <a:gd name="T28" fmla="*/ 189 w 812"/>
                <a:gd name="T29" fmla="*/ 2 h 253"/>
                <a:gd name="T30" fmla="*/ 236 w 812"/>
                <a:gd name="T31" fmla="*/ 103 h 253"/>
                <a:gd name="T32" fmla="*/ 282 w 812"/>
                <a:gd name="T33" fmla="*/ 2 h 253"/>
                <a:gd name="T34" fmla="*/ 315 w 812"/>
                <a:gd name="T35" fmla="*/ 2 h 253"/>
                <a:gd name="T36" fmla="*/ 250 w 812"/>
                <a:gd name="T37" fmla="*/ 135 h 253"/>
                <a:gd name="T38" fmla="*/ 410 w 812"/>
                <a:gd name="T39" fmla="*/ 157 h 253"/>
                <a:gd name="T40" fmla="*/ 380 w 812"/>
                <a:gd name="T41" fmla="*/ 157 h 253"/>
                <a:gd name="T42" fmla="*/ 380 w 812"/>
                <a:gd name="T43" fmla="*/ 250 h 253"/>
                <a:gd name="T44" fmla="*/ 350 w 812"/>
                <a:gd name="T45" fmla="*/ 250 h 253"/>
                <a:gd name="T46" fmla="*/ 350 w 812"/>
                <a:gd name="T47" fmla="*/ 2 h 253"/>
                <a:gd name="T48" fmla="*/ 410 w 812"/>
                <a:gd name="T49" fmla="*/ 0 h 253"/>
                <a:gd name="T50" fmla="*/ 479 w 812"/>
                <a:gd name="T51" fmla="*/ 77 h 253"/>
                <a:gd name="T52" fmla="*/ 410 w 812"/>
                <a:gd name="T53" fmla="*/ 157 h 253"/>
                <a:gd name="T54" fmla="*/ 414 w 812"/>
                <a:gd name="T55" fmla="*/ 25 h 253"/>
                <a:gd name="T56" fmla="*/ 380 w 812"/>
                <a:gd name="T57" fmla="*/ 28 h 253"/>
                <a:gd name="T58" fmla="*/ 380 w 812"/>
                <a:gd name="T59" fmla="*/ 131 h 253"/>
                <a:gd name="T60" fmla="*/ 414 w 812"/>
                <a:gd name="T61" fmla="*/ 131 h 253"/>
                <a:gd name="T62" fmla="*/ 447 w 812"/>
                <a:gd name="T63" fmla="*/ 79 h 253"/>
                <a:gd name="T64" fmla="*/ 414 w 812"/>
                <a:gd name="T65" fmla="*/ 25 h 253"/>
                <a:gd name="T66" fmla="*/ 590 w 812"/>
                <a:gd name="T67" fmla="*/ 253 h 253"/>
                <a:gd name="T68" fmla="*/ 516 w 812"/>
                <a:gd name="T69" fmla="*/ 123 h 253"/>
                <a:gd name="T70" fmla="*/ 590 w 812"/>
                <a:gd name="T71" fmla="*/ 0 h 253"/>
                <a:gd name="T72" fmla="*/ 664 w 812"/>
                <a:gd name="T73" fmla="*/ 123 h 253"/>
                <a:gd name="T74" fmla="*/ 590 w 812"/>
                <a:gd name="T75" fmla="*/ 253 h 253"/>
                <a:gd name="T76" fmla="*/ 590 w 812"/>
                <a:gd name="T77" fmla="*/ 26 h 253"/>
                <a:gd name="T78" fmla="*/ 547 w 812"/>
                <a:gd name="T79" fmla="*/ 125 h 253"/>
                <a:gd name="T80" fmla="*/ 590 w 812"/>
                <a:gd name="T81" fmla="*/ 227 h 253"/>
                <a:gd name="T82" fmla="*/ 632 w 812"/>
                <a:gd name="T83" fmla="*/ 125 h 253"/>
                <a:gd name="T84" fmla="*/ 590 w 812"/>
                <a:gd name="T85" fmla="*/ 26 h 253"/>
                <a:gd name="T86" fmla="*/ 753 w 812"/>
                <a:gd name="T87" fmla="*/ 253 h 253"/>
                <a:gd name="T88" fmla="*/ 706 w 812"/>
                <a:gd name="T89" fmla="*/ 246 h 253"/>
                <a:gd name="T90" fmla="*/ 706 w 812"/>
                <a:gd name="T91" fmla="*/ 221 h 253"/>
                <a:gd name="T92" fmla="*/ 752 w 812"/>
                <a:gd name="T93" fmla="*/ 226 h 253"/>
                <a:gd name="T94" fmla="*/ 782 w 812"/>
                <a:gd name="T95" fmla="*/ 184 h 253"/>
                <a:gd name="T96" fmla="*/ 752 w 812"/>
                <a:gd name="T97" fmla="*/ 134 h 253"/>
                <a:gd name="T98" fmla="*/ 723 w 812"/>
                <a:gd name="T99" fmla="*/ 134 h 253"/>
                <a:gd name="T100" fmla="*/ 723 w 812"/>
                <a:gd name="T101" fmla="*/ 109 h 253"/>
                <a:gd name="T102" fmla="*/ 748 w 812"/>
                <a:gd name="T103" fmla="*/ 109 h 253"/>
                <a:gd name="T104" fmla="*/ 778 w 812"/>
                <a:gd name="T105" fmla="*/ 65 h 253"/>
                <a:gd name="T106" fmla="*/ 752 w 812"/>
                <a:gd name="T107" fmla="*/ 26 h 253"/>
                <a:gd name="T108" fmla="*/ 708 w 812"/>
                <a:gd name="T109" fmla="*/ 32 h 253"/>
                <a:gd name="T110" fmla="*/ 708 w 812"/>
                <a:gd name="T111" fmla="*/ 6 h 253"/>
                <a:gd name="T112" fmla="*/ 751 w 812"/>
                <a:gd name="T113" fmla="*/ 0 h 253"/>
                <a:gd name="T114" fmla="*/ 808 w 812"/>
                <a:gd name="T115" fmla="*/ 68 h 253"/>
                <a:gd name="T116" fmla="*/ 781 w 812"/>
                <a:gd name="T117" fmla="*/ 120 h 253"/>
                <a:gd name="T118" fmla="*/ 812 w 812"/>
                <a:gd name="T119" fmla="*/ 180 h 253"/>
                <a:gd name="T120" fmla="*/ 753 w 812"/>
                <a:gd name="T121"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2" h="253">
                  <a:moveTo>
                    <a:pt x="85" y="29"/>
                  </a:moveTo>
                  <a:cubicBezTo>
                    <a:pt x="85" y="250"/>
                    <a:pt x="85" y="250"/>
                    <a:pt x="85" y="250"/>
                  </a:cubicBezTo>
                  <a:cubicBezTo>
                    <a:pt x="54" y="250"/>
                    <a:pt x="54" y="250"/>
                    <a:pt x="54" y="250"/>
                  </a:cubicBezTo>
                  <a:cubicBezTo>
                    <a:pt x="54" y="29"/>
                    <a:pt x="54" y="29"/>
                    <a:pt x="54" y="29"/>
                  </a:cubicBezTo>
                  <a:cubicBezTo>
                    <a:pt x="0" y="29"/>
                    <a:pt x="0" y="29"/>
                    <a:pt x="0" y="29"/>
                  </a:cubicBezTo>
                  <a:cubicBezTo>
                    <a:pt x="0" y="2"/>
                    <a:pt x="0" y="2"/>
                    <a:pt x="0" y="2"/>
                  </a:cubicBezTo>
                  <a:cubicBezTo>
                    <a:pt x="140" y="2"/>
                    <a:pt x="140" y="2"/>
                    <a:pt x="140" y="2"/>
                  </a:cubicBezTo>
                  <a:cubicBezTo>
                    <a:pt x="140" y="29"/>
                    <a:pt x="140" y="29"/>
                    <a:pt x="140" y="29"/>
                  </a:cubicBezTo>
                  <a:lnTo>
                    <a:pt x="85" y="29"/>
                  </a:lnTo>
                  <a:close/>
                  <a:moveTo>
                    <a:pt x="250" y="135"/>
                  </a:moveTo>
                  <a:cubicBezTo>
                    <a:pt x="250" y="250"/>
                    <a:pt x="250" y="250"/>
                    <a:pt x="250" y="250"/>
                  </a:cubicBezTo>
                  <a:cubicBezTo>
                    <a:pt x="218" y="250"/>
                    <a:pt x="218" y="250"/>
                    <a:pt x="218" y="250"/>
                  </a:cubicBezTo>
                  <a:cubicBezTo>
                    <a:pt x="218" y="135"/>
                    <a:pt x="218" y="135"/>
                    <a:pt x="218" y="135"/>
                  </a:cubicBezTo>
                  <a:cubicBezTo>
                    <a:pt x="155" y="2"/>
                    <a:pt x="155" y="2"/>
                    <a:pt x="155" y="2"/>
                  </a:cubicBezTo>
                  <a:cubicBezTo>
                    <a:pt x="189" y="2"/>
                    <a:pt x="189" y="2"/>
                    <a:pt x="189" y="2"/>
                  </a:cubicBezTo>
                  <a:cubicBezTo>
                    <a:pt x="236" y="103"/>
                    <a:pt x="236" y="103"/>
                    <a:pt x="236" y="103"/>
                  </a:cubicBezTo>
                  <a:cubicBezTo>
                    <a:pt x="282" y="2"/>
                    <a:pt x="282" y="2"/>
                    <a:pt x="282" y="2"/>
                  </a:cubicBezTo>
                  <a:cubicBezTo>
                    <a:pt x="315" y="2"/>
                    <a:pt x="315" y="2"/>
                    <a:pt x="315" y="2"/>
                  </a:cubicBezTo>
                  <a:lnTo>
                    <a:pt x="250" y="135"/>
                  </a:lnTo>
                  <a:close/>
                  <a:moveTo>
                    <a:pt x="410" y="157"/>
                  </a:moveTo>
                  <a:cubicBezTo>
                    <a:pt x="380" y="157"/>
                    <a:pt x="380" y="157"/>
                    <a:pt x="380" y="157"/>
                  </a:cubicBezTo>
                  <a:cubicBezTo>
                    <a:pt x="380" y="250"/>
                    <a:pt x="380" y="250"/>
                    <a:pt x="380" y="250"/>
                  </a:cubicBezTo>
                  <a:cubicBezTo>
                    <a:pt x="350" y="250"/>
                    <a:pt x="350" y="250"/>
                    <a:pt x="350" y="250"/>
                  </a:cubicBezTo>
                  <a:cubicBezTo>
                    <a:pt x="350" y="2"/>
                    <a:pt x="350" y="2"/>
                    <a:pt x="350" y="2"/>
                  </a:cubicBezTo>
                  <a:cubicBezTo>
                    <a:pt x="350" y="2"/>
                    <a:pt x="380" y="0"/>
                    <a:pt x="410" y="0"/>
                  </a:cubicBezTo>
                  <a:cubicBezTo>
                    <a:pt x="463" y="0"/>
                    <a:pt x="479" y="33"/>
                    <a:pt x="479" y="77"/>
                  </a:cubicBezTo>
                  <a:cubicBezTo>
                    <a:pt x="479" y="130"/>
                    <a:pt x="460" y="157"/>
                    <a:pt x="410" y="157"/>
                  </a:cubicBezTo>
                  <a:moveTo>
                    <a:pt x="414" y="25"/>
                  </a:moveTo>
                  <a:cubicBezTo>
                    <a:pt x="394" y="25"/>
                    <a:pt x="380" y="28"/>
                    <a:pt x="380" y="28"/>
                  </a:cubicBezTo>
                  <a:cubicBezTo>
                    <a:pt x="380" y="131"/>
                    <a:pt x="380" y="131"/>
                    <a:pt x="380" y="131"/>
                  </a:cubicBezTo>
                  <a:cubicBezTo>
                    <a:pt x="414" y="131"/>
                    <a:pt x="414" y="131"/>
                    <a:pt x="414" y="131"/>
                  </a:cubicBezTo>
                  <a:cubicBezTo>
                    <a:pt x="434" y="131"/>
                    <a:pt x="447" y="118"/>
                    <a:pt x="447" y="79"/>
                  </a:cubicBezTo>
                  <a:cubicBezTo>
                    <a:pt x="447" y="44"/>
                    <a:pt x="439" y="25"/>
                    <a:pt x="414" y="25"/>
                  </a:cubicBezTo>
                  <a:moveTo>
                    <a:pt x="590" y="253"/>
                  </a:moveTo>
                  <a:cubicBezTo>
                    <a:pt x="532" y="253"/>
                    <a:pt x="516" y="210"/>
                    <a:pt x="516" y="123"/>
                  </a:cubicBezTo>
                  <a:cubicBezTo>
                    <a:pt x="516" y="40"/>
                    <a:pt x="532" y="0"/>
                    <a:pt x="590" y="0"/>
                  </a:cubicBezTo>
                  <a:cubicBezTo>
                    <a:pt x="648" y="0"/>
                    <a:pt x="664" y="40"/>
                    <a:pt x="664" y="123"/>
                  </a:cubicBezTo>
                  <a:cubicBezTo>
                    <a:pt x="664" y="210"/>
                    <a:pt x="648" y="253"/>
                    <a:pt x="590" y="253"/>
                  </a:cubicBezTo>
                  <a:moveTo>
                    <a:pt x="590" y="26"/>
                  </a:moveTo>
                  <a:cubicBezTo>
                    <a:pt x="558" y="26"/>
                    <a:pt x="547" y="47"/>
                    <a:pt x="547" y="125"/>
                  </a:cubicBezTo>
                  <a:cubicBezTo>
                    <a:pt x="547" y="201"/>
                    <a:pt x="558" y="227"/>
                    <a:pt x="590" y="227"/>
                  </a:cubicBezTo>
                  <a:cubicBezTo>
                    <a:pt x="622" y="227"/>
                    <a:pt x="632" y="201"/>
                    <a:pt x="632" y="125"/>
                  </a:cubicBezTo>
                  <a:cubicBezTo>
                    <a:pt x="632" y="47"/>
                    <a:pt x="622" y="26"/>
                    <a:pt x="590" y="26"/>
                  </a:cubicBezTo>
                  <a:moveTo>
                    <a:pt x="753" y="253"/>
                  </a:moveTo>
                  <a:cubicBezTo>
                    <a:pt x="735" y="253"/>
                    <a:pt x="710" y="247"/>
                    <a:pt x="706" y="246"/>
                  </a:cubicBezTo>
                  <a:cubicBezTo>
                    <a:pt x="706" y="221"/>
                    <a:pt x="706" y="221"/>
                    <a:pt x="706" y="221"/>
                  </a:cubicBezTo>
                  <a:cubicBezTo>
                    <a:pt x="715" y="222"/>
                    <a:pt x="737" y="226"/>
                    <a:pt x="752" y="226"/>
                  </a:cubicBezTo>
                  <a:cubicBezTo>
                    <a:pt x="770" y="226"/>
                    <a:pt x="782" y="211"/>
                    <a:pt x="782" y="184"/>
                  </a:cubicBezTo>
                  <a:cubicBezTo>
                    <a:pt x="782" y="151"/>
                    <a:pt x="777" y="134"/>
                    <a:pt x="752" y="134"/>
                  </a:cubicBezTo>
                  <a:cubicBezTo>
                    <a:pt x="723" y="134"/>
                    <a:pt x="723" y="134"/>
                    <a:pt x="723" y="134"/>
                  </a:cubicBezTo>
                  <a:cubicBezTo>
                    <a:pt x="723" y="109"/>
                    <a:pt x="723" y="109"/>
                    <a:pt x="723" y="109"/>
                  </a:cubicBezTo>
                  <a:cubicBezTo>
                    <a:pt x="748" y="109"/>
                    <a:pt x="748" y="109"/>
                    <a:pt x="748" y="109"/>
                  </a:cubicBezTo>
                  <a:cubicBezTo>
                    <a:pt x="777" y="109"/>
                    <a:pt x="778" y="79"/>
                    <a:pt x="778" y="65"/>
                  </a:cubicBezTo>
                  <a:cubicBezTo>
                    <a:pt x="778" y="37"/>
                    <a:pt x="769" y="26"/>
                    <a:pt x="752" y="26"/>
                  </a:cubicBezTo>
                  <a:cubicBezTo>
                    <a:pt x="736" y="26"/>
                    <a:pt x="718" y="30"/>
                    <a:pt x="708" y="32"/>
                  </a:cubicBezTo>
                  <a:cubicBezTo>
                    <a:pt x="708" y="6"/>
                    <a:pt x="708" y="6"/>
                    <a:pt x="708" y="6"/>
                  </a:cubicBezTo>
                  <a:cubicBezTo>
                    <a:pt x="712" y="5"/>
                    <a:pt x="733" y="0"/>
                    <a:pt x="751" y="0"/>
                  </a:cubicBezTo>
                  <a:cubicBezTo>
                    <a:pt x="787" y="0"/>
                    <a:pt x="808" y="16"/>
                    <a:pt x="808" y="68"/>
                  </a:cubicBezTo>
                  <a:cubicBezTo>
                    <a:pt x="808" y="92"/>
                    <a:pt x="800" y="113"/>
                    <a:pt x="781" y="120"/>
                  </a:cubicBezTo>
                  <a:cubicBezTo>
                    <a:pt x="803" y="122"/>
                    <a:pt x="812" y="145"/>
                    <a:pt x="812" y="180"/>
                  </a:cubicBezTo>
                  <a:cubicBezTo>
                    <a:pt x="812" y="233"/>
                    <a:pt x="792" y="253"/>
                    <a:pt x="753" y="25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8" name="Freeform 6"/>
            <p:cNvSpPr>
              <a:spLocks/>
            </p:cNvSpPr>
            <p:nvPr userDrawn="1"/>
          </p:nvSpPr>
          <p:spPr bwMode="auto">
            <a:xfrm>
              <a:off x="14706725" y="696574"/>
              <a:ext cx="385822" cy="509805"/>
            </a:xfrm>
            <a:custGeom>
              <a:avLst/>
              <a:gdLst>
                <a:gd name="T0" fmla="*/ 252 w 252"/>
                <a:gd name="T1" fmla="*/ 227 h 332"/>
                <a:gd name="T2" fmla="*/ 237 w 252"/>
                <a:gd name="T3" fmla="*/ 229 h 332"/>
                <a:gd name="T4" fmla="*/ 132 w 252"/>
                <a:gd name="T5" fmla="*/ 30 h 332"/>
                <a:gd name="T6" fmla="*/ 142 w 252"/>
                <a:gd name="T7" fmla="*/ 0 h 332"/>
                <a:gd name="T8" fmla="*/ 7 w 252"/>
                <a:gd name="T9" fmla="*/ 50 h 332"/>
                <a:gd name="T10" fmla="*/ 0 w 252"/>
                <a:gd name="T11" fmla="*/ 78 h 332"/>
                <a:gd name="T12" fmla="*/ 142 w 252"/>
                <a:gd name="T13" fmla="*/ 332 h 332"/>
                <a:gd name="T14" fmla="*/ 252 w 252"/>
                <a:gd name="T15" fmla="*/ 227 h 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332">
                  <a:moveTo>
                    <a:pt x="252" y="227"/>
                  </a:moveTo>
                  <a:cubicBezTo>
                    <a:pt x="247" y="228"/>
                    <a:pt x="243" y="229"/>
                    <a:pt x="237" y="229"/>
                  </a:cubicBezTo>
                  <a:cubicBezTo>
                    <a:pt x="195" y="229"/>
                    <a:pt x="132" y="79"/>
                    <a:pt x="132" y="30"/>
                  </a:cubicBezTo>
                  <a:cubicBezTo>
                    <a:pt x="132" y="11"/>
                    <a:pt x="136" y="5"/>
                    <a:pt x="142" y="0"/>
                  </a:cubicBezTo>
                  <a:cubicBezTo>
                    <a:pt x="90" y="6"/>
                    <a:pt x="27" y="25"/>
                    <a:pt x="7" y="50"/>
                  </a:cubicBezTo>
                  <a:cubicBezTo>
                    <a:pt x="3" y="56"/>
                    <a:pt x="0" y="65"/>
                    <a:pt x="0" y="78"/>
                  </a:cubicBezTo>
                  <a:cubicBezTo>
                    <a:pt x="0" y="155"/>
                    <a:pt x="83" y="332"/>
                    <a:pt x="142" y="332"/>
                  </a:cubicBezTo>
                  <a:cubicBezTo>
                    <a:pt x="169" y="332"/>
                    <a:pt x="214" y="287"/>
                    <a:pt x="252" y="22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9" name="Freeform 7"/>
            <p:cNvSpPr>
              <a:spLocks/>
            </p:cNvSpPr>
            <p:nvPr userDrawn="1"/>
          </p:nvSpPr>
          <p:spPr bwMode="auto">
            <a:xfrm>
              <a:off x="15002377" y="688770"/>
              <a:ext cx="214153" cy="270509"/>
            </a:xfrm>
            <a:custGeom>
              <a:avLst/>
              <a:gdLst>
                <a:gd name="T0" fmla="*/ 31 w 140"/>
                <a:gd name="T1" fmla="*/ 0 h 176"/>
                <a:gd name="T2" fmla="*/ 140 w 140"/>
                <a:gd name="T3" fmla="*/ 39 h 176"/>
                <a:gd name="T4" fmla="*/ 80 w 140"/>
                <a:gd name="T5" fmla="*/ 176 h 176"/>
                <a:gd name="T6" fmla="*/ 0 w 140"/>
                <a:gd name="T7" fmla="*/ 27 h 176"/>
                <a:gd name="T8" fmla="*/ 31 w 140"/>
                <a:gd name="T9" fmla="*/ 0 h 176"/>
              </a:gdLst>
              <a:ahLst/>
              <a:cxnLst>
                <a:cxn ang="0">
                  <a:pos x="T0" y="T1"/>
                </a:cxn>
                <a:cxn ang="0">
                  <a:pos x="T2" y="T3"/>
                </a:cxn>
                <a:cxn ang="0">
                  <a:pos x="T4" y="T5"/>
                </a:cxn>
                <a:cxn ang="0">
                  <a:pos x="T6" y="T7"/>
                </a:cxn>
                <a:cxn ang="0">
                  <a:pos x="T8" y="T9"/>
                </a:cxn>
              </a:cxnLst>
              <a:rect l="0" t="0" r="r" b="b"/>
              <a:pathLst>
                <a:path w="140" h="176">
                  <a:moveTo>
                    <a:pt x="31" y="0"/>
                  </a:moveTo>
                  <a:cubicBezTo>
                    <a:pt x="85" y="0"/>
                    <a:pt x="140" y="9"/>
                    <a:pt x="140" y="39"/>
                  </a:cubicBezTo>
                  <a:cubicBezTo>
                    <a:pt x="140" y="101"/>
                    <a:pt x="100" y="176"/>
                    <a:pt x="80" y="176"/>
                  </a:cubicBezTo>
                  <a:cubicBezTo>
                    <a:pt x="44" y="176"/>
                    <a:pt x="0" y="77"/>
                    <a:pt x="0" y="27"/>
                  </a:cubicBezTo>
                  <a:cubicBezTo>
                    <a:pt x="0" y="4"/>
                    <a:pt x="9" y="0"/>
                    <a:pt x="31"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grpSp>
      <p:sp>
        <p:nvSpPr>
          <p:cNvPr id="4" name="Textplatzhalter 3"/>
          <p:cNvSpPr>
            <a:spLocks noGrp="1"/>
          </p:cNvSpPr>
          <p:nvPr>
            <p:ph type="body" sz="quarter" idx="13" hasCustomPrompt="1"/>
          </p:nvPr>
        </p:nvSpPr>
        <p:spPr>
          <a:xfrm>
            <a:off x="3269338" y="6120001"/>
            <a:ext cx="10800000" cy="1368000"/>
          </a:xfrm>
        </p:spPr>
        <p:txBody>
          <a:bodyPr anchor="t">
            <a:normAutofit/>
          </a:bodyPr>
          <a:lstStyle>
            <a:lvl1pPr marL="0" indent="0" algn="ctr">
              <a:lnSpc>
                <a:spcPct val="100000"/>
              </a:lnSpc>
              <a:buNone/>
              <a:defRPr sz="3200" b="0" i="0">
                <a:solidFill>
                  <a:schemeClr val="bg1"/>
                </a:solidFill>
                <a:effectLst>
                  <a:outerShdw blurRad="38100" dist="38100" dir="2700000" algn="tl">
                    <a:srgbClr val="000000">
                      <a:alpha val="43137"/>
                    </a:srgbClr>
                  </a:outerShdw>
                </a:effectLst>
                <a:latin typeface="Source Sans Pro Light" panose="020B0403030403020204" pitchFamily="34" charset="0"/>
              </a:defRPr>
            </a:lvl1pPr>
          </a:lstStyle>
          <a:p>
            <a:pPr lvl="0"/>
            <a:r>
              <a:rPr lang="de-DE" err="1"/>
              <a:t>Suspendisse</a:t>
            </a:r>
            <a:r>
              <a:rPr lang="de-DE"/>
              <a:t> </a:t>
            </a:r>
            <a:r>
              <a:rPr lang="de-DE" err="1"/>
              <a:t>pellentesque</a:t>
            </a:r>
            <a:r>
              <a:rPr lang="de-DE"/>
              <a:t> </a:t>
            </a:r>
            <a:r>
              <a:rPr lang="de-DE" err="1"/>
              <a:t>convallis</a:t>
            </a:r>
            <a:r>
              <a:rPr lang="de-DE"/>
              <a:t> </a:t>
            </a:r>
            <a:r>
              <a:rPr lang="de-DE" err="1"/>
              <a:t>augue</a:t>
            </a:r>
            <a:r>
              <a:rPr lang="de-DE"/>
              <a:t>. Vestibulum </a:t>
            </a:r>
            <a:r>
              <a:rPr lang="de-DE" err="1"/>
              <a:t>id</a:t>
            </a:r>
            <a:r>
              <a:rPr lang="de-DE"/>
              <a:t> </a:t>
            </a:r>
            <a:r>
              <a:rPr lang="de-DE" err="1"/>
              <a:t>sollicitudin</a:t>
            </a:r>
            <a:r>
              <a:rPr lang="de-DE"/>
              <a:t> </a:t>
            </a:r>
            <a:r>
              <a:rPr lang="de-DE" err="1"/>
              <a:t>lectus</a:t>
            </a:r>
            <a:r>
              <a:rPr lang="de-DE"/>
              <a:t>. </a:t>
            </a:r>
            <a:r>
              <a:rPr lang="de-DE" err="1"/>
              <a:t>Suspendisse</a:t>
            </a:r>
            <a:r>
              <a:rPr lang="de-DE"/>
              <a:t> in </a:t>
            </a:r>
            <a:r>
              <a:rPr lang="de-DE" err="1"/>
              <a:t>pharetra</a:t>
            </a:r>
            <a:r>
              <a:rPr lang="de-DE"/>
              <a:t> </a:t>
            </a:r>
            <a:r>
              <a:rPr lang="de-DE" err="1"/>
              <a:t>tellus</a:t>
            </a:r>
            <a:r>
              <a:rPr lang="de-DE"/>
              <a:t>, </a:t>
            </a:r>
            <a:r>
              <a:rPr lang="de-DE" err="1"/>
              <a:t>sit</a:t>
            </a:r>
            <a:r>
              <a:rPr lang="de-DE"/>
              <a:t> </a:t>
            </a:r>
            <a:r>
              <a:rPr lang="de-DE" err="1"/>
              <a:t>amet</a:t>
            </a:r>
            <a:r>
              <a:rPr lang="de-DE"/>
              <a:t> </a:t>
            </a:r>
            <a:r>
              <a:rPr lang="de-DE" err="1"/>
              <a:t>faucibus</a:t>
            </a:r>
            <a:r>
              <a:rPr lang="de-DE"/>
              <a:t> </a:t>
            </a:r>
            <a:r>
              <a:rPr lang="de-DE" err="1"/>
              <a:t>lacus</a:t>
            </a:r>
            <a:r>
              <a:rPr lang="de-DE"/>
              <a:t>. Sed </a:t>
            </a:r>
            <a:r>
              <a:rPr lang="de-DE" err="1"/>
              <a:t>bibendum</a:t>
            </a:r>
            <a:r>
              <a:rPr lang="de-DE"/>
              <a:t> commodo </a:t>
            </a:r>
            <a:r>
              <a:rPr lang="de-DE" err="1"/>
              <a:t>ultrices</a:t>
            </a:r>
            <a:r>
              <a:rPr lang="de-DE"/>
              <a:t>. Sed </a:t>
            </a:r>
            <a:r>
              <a:rPr lang="de-DE" err="1"/>
              <a:t>dignissim</a:t>
            </a:r>
            <a:r>
              <a:rPr lang="de-DE"/>
              <a:t>.</a:t>
            </a:r>
          </a:p>
        </p:txBody>
      </p:sp>
    </p:spTree>
    <p:extLst>
      <p:ext uri="{BB962C8B-B14F-4D97-AF65-F5344CB8AC3E}">
        <p14:creationId xmlns:p14="http://schemas.microsoft.com/office/powerpoint/2010/main" val="3059953873"/>
      </p:ext>
    </p:extLst>
  </p:cSld>
  <p:clrMapOvr>
    <a:masterClrMapping/>
  </p:clrMapOvr>
  <p:extLst>
    <p:ext uri="{DCECCB84-F9BA-43D5-87BE-67443E8EF086}">
      <p15:sldGuideLst xmlns:p15="http://schemas.microsoft.com/office/powerpoint/2012/main">
        <p15:guide id="1" orient="horz" pos="307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pecial Lef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39F62AF9-E3D9-41CD-81E7-ABDF2FC7AB7F}"/>
              </a:ext>
            </a:extLst>
          </p:cNvPr>
          <p:cNvSpPr/>
          <p:nvPr userDrawn="1"/>
        </p:nvSpPr>
        <p:spPr>
          <a:xfrm>
            <a:off x="8672441" y="0"/>
            <a:ext cx="8667822" cy="9753600"/>
          </a:xfrm>
          <a:custGeom>
            <a:avLst/>
            <a:gdLst>
              <a:gd name="connsiteX0" fmla="*/ 0 w 5376530"/>
              <a:gd name="connsiteY0" fmla="*/ 0 h 6858000"/>
              <a:gd name="connsiteX1" fmla="*/ 5376530 w 5376530"/>
              <a:gd name="connsiteY1" fmla="*/ 0 h 6858000"/>
              <a:gd name="connsiteX2" fmla="*/ 5376530 w 5376530"/>
              <a:gd name="connsiteY2" fmla="*/ 6858000 h 6858000"/>
              <a:gd name="connsiteX3" fmla="*/ 0 w 5376530"/>
              <a:gd name="connsiteY3" fmla="*/ 6858000 h 6858000"/>
              <a:gd name="connsiteX4" fmla="*/ 0 w 5376530"/>
              <a:gd name="connsiteY4" fmla="*/ 0 h 6858000"/>
              <a:gd name="connsiteX0" fmla="*/ 520996 w 5897526"/>
              <a:gd name="connsiteY0" fmla="*/ 0 h 6868633"/>
              <a:gd name="connsiteX1" fmla="*/ 5897526 w 5897526"/>
              <a:gd name="connsiteY1" fmla="*/ 0 h 6868633"/>
              <a:gd name="connsiteX2" fmla="*/ 5897526 w 5897526"/>
              <a:gd name="connsiteY2" fmla="*/ 6858000 h 6868633"/>
              <a:gd name="connsiteX3" fmla="*/ 0 w 5897526"/>
              <a:gd name="connsiteY3" fmla="*/ 6868633 h 6868633"/>
              <a:gd name="connsiteX4" fmla="*/ 520996 w 5897526"/>
              <a:gd name="connsiteY4" fmla="*/ 0 h 6868633"/>
              <a:gd name="connsiteX0" fmla="*/ 717846 w 6094376"/>
              <a:gd name="connsiteY0" fmla="*/ 0 h 6858000"/>
              <a:gd name="connsiteX1" fmla="*/ 6094376 w 6094376"/>
              <a:gd name="connsiteY1" fmla="*/ 0 h 6858000"/>
              <a:gd name="connsiteX2" fmla="*/ 6094376 w 6094376"/>
              <a:gd name="connsiteY2" fmla="*/ 6858000 h 6858000"/>
              <a:gd name="connsiteX3" fmla="*/ 0 w 6094376"/>
              <a:gd name="connsiteY3" fmla="*/ 6849583 h 6858000"/>
              <a:gd name="connsiteX4" fmla="*/ 717846 w 6094376"/>
              <a:gd name="connsiteY4" fmla="*/ 0 h 6858000"/>
              <a:gd name="connsiteX0" fmla="*/ 1060746 w 6094376"/>
              <a:gd name="connsiteY0" fmla="*/ 0 h 6858000"/>
              <a:gd name="connsiteX1" fmla="*/ 6094376 w 6094376"/>
              <a:gd name="connsiteY1" fmla="*/ 0 h 6858000"/>
              <a:gd name="connsiteX2" fmla="*/ 6094376 w 6094376"/>
              <a:gd name="connsiteY2" fmla="*/ 6858000 h 6858000"/>
              <a:gd name="connsiteX3" fmla="*/ 0 w 6094376"/>
              <a:gd name="connsiteY3" fmla="*/ 6849583 h 6858000"/>
              <a:gd name="connsiteX4" fmla="*/ 1060746 w 609437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76" h="6858000">
                <a:moveTo>
                  <a:pt x="1060746" y="0"/>
                </a:moveTo>
                <a:lnTo>
                  <a:pt x="6094376" y="0"/>
                </a:lnTo>
                <a:lnTo>
                  <a:pt x="6094376" y="6858000"/>
                </a:lnTo>
                <a:lnTo>
                  <a:pt x="0" y="6849583"/>
                </a:lnTo>
                <a:lnTo>
                  <a:pt x="1060746"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sp>
        <p:nvSpPr>
          <p:cNvPr id="2" name="Titel 1"/>
          <p:cNvSpPr>
            <a:spLocks noGrp="1"/>
          </p:cNvSpPr>
          <p:nvPr>
            <p:ph type="title" hasCustomPrompt="1"/>
          </p:nvPr>
        </p:nvSpPr>
        <p:spPr>
          <a:xfrm>
            <a:off x="1192214" y="1395306"/>
            <a:ext cx="7477125" cy="7081943"/>
          </a:xfrm>
        </p:spPr>
        <p:txBody>
          <a:bodyPr anchor="ctr" anchorCtr="0">
            <a:normAutofit/>
          </a:bodyPr>
          <a:lstStyle>
            <a:lvl1pPr>
              <a:lnSpc>
                <a:spcPct val="80000"/>
              </a:lnSpc>
              <a:defRPr sz="7200" b="1" i="1">
                <a:solidFill>
                  <a:schemeClr val="bg1"/>
                </a:solidFill>
                <a:effectLst>
                  <a:outerShdw blurRad="50800" dist="38100" dir="5400000" algn="t" rotWithShape="0">
                    <a:prstClr val="black">
                      <a:alpha val="40000"/>
                    </a:prstClr>
                  </a:outerShdw>
                </a:effectLst>
              </a:defRPr>
            </a:lvl1pPr>
          </a:lstStyle>
          <a:p>
            <a:r>
              <a:rPr lang="de-DE" dirty="0"/>
              <a:t>INSERT TEXT HERE</a:t>
            </a:r>
          </a:p>
        </p:txBody>
      </p:sp>
      <p:grpSp>
        <p:nvGrpSpPr>
          <p:cNvPr id="6" name="Gruppieren 5"/>
          <p:cNvGrpSpPr/>
          <p:nvPr userDrawn="1"/>
        </p:nvGrpSpPr>
        <p:grpSpPr>
          <a:xfrm>
            <a:off x="14706726" y="688771"/>
            <a:ext cx="1855411" cy="517609"/>
            <a:chOff x="14706725" y="688770"/>
            <a:chExt cx="1855411" cy="517609"/>
          </a:xfrm>
        </p:grpSpPr>
        <p:sp>
          <p:nvSpPr>
            <p:cNvPr id="7" name="Freeform 5"/>
            <p:cNvSpPr>
              <a:spLocks noEditPoints="1"/>
            </p:cNvSpPr>
            <p:nvPr userDrawn="1"/>
          </p:nvSpPr>
          <p:spPr bwMode="auto">
            <a:xfrm>
              <a:off x="15318837" y="817956"/>
              <a:ext cx="1243299" cy="388423"/>
            </a:xfrm>
            <a:custGeom>
              <a:avLst/>
              <a:gdLst>
                <a:gd name="T0" fmla="*/ 85 w 812"/>
                <a:gd name="T1" fmla="*/ 29 h 253"/>
                <a:gd name="T2" fmla="*/ 85 w 812"/>
                <a:gd name="T3" fmla="*/ 250 h 253"/>
                <a:gd name="T4" fmla="*/ 54 w 812"/>
                <a:gd name="T5" fmla="*/ 250 h 253"/>
                <a:gd name="T6" fmla="*/ 54 w 812"/>
                <a:gd name="T7" fmla="*/ 29 h 253"/>
                <a:gd name="T8" fmla="*/ 0 w 812"/>
                <a:gd name="T9" fmla="*/ 29 h 253"/>
                <a:gd name="T10" fmla="*/ 0 w 812"/>
                <a:gd name="T11" fmla="*/ 2 h 253"/>
                <a:gd name="T12" fmla="*/ 140 w 812"/>
                <a:gd name="T13" fmla="*/ 2 h 253"/>
                <a:gd name="T14" fmla="*/ 140 w 812"/>
                <a:gd name="T15" fmla="*/ 29 h 253"/>
                <a:gd name="T16" fmla="*/ 85 w 812"/>
                <a:gd name="T17" fmla="*/ 29 h 253"/>
                <a:gd name="T18" fmla="*/ 250 w 812"/>
                <a:gd name="T19" fmla="*/ 135 h 253"/>
                <a:gd name="T20" fmla="*/ 250 w 812"/>
                <a:gd name="T21" fmla="*/ 250 h 253"/>
                <a:gd name="T22" fmla="*/ 218 w 812"/>
                <a:gd name="T23" fmla="*/ 250 h 253"/>
                <a:gd name="T24" fmla="*/ 218 w 812"/>
                <a:gd name="T25" fmla="*/ 135 h 253"/>
                <a:gd name="T26" fmla="*/ 155 w 812"/>
                <a:gd name="T27" fmla="*/ 2 h 253"/>
                <a:gd name="T28" fmla="*/ 189 w 812"/>
                <a:gd name="T29" fmla="*/ 2 h 253"/>
                <a:gd name="T30" fmla="*/ 236 w 812"/>
                <a:gd name="T31" fmla="*/ 103 h 253"/>
                <a:gd name="T32" fmla="*/ 282 w 812"/>
                <a:gd name="T33" fmla="*/ 2 h 253"/>
                <a:gd name="T34" fmla="*/ 315 w 812"/>
                <a:gd name="T35" fmla="*/ 2 h 253"/>
                <a:gd name="T36" fmla="*/ 250 w 812"/>
                <a:gd name="T37" fmla="*/ 135 h 253"/>
                <a:gd name="T38" fmla="*/ 410 w 812"/>
                <a:gd name="T39" fmla="*/ 157 h 253"/>
                <a:gd name="T40" fmla="*/ 380 w 812"/>
                <a:gd name="T41" fmla="*/ 157 h 253"/>
                <a:gd name="T42" fmla="*/ 380 w 812"/>
                <a:gd name="T43" fmla="*/ 250 h 253"/>
                <a:gd name="T44" fmla="*/ 350 w 812"/>
                <a:gd name="T45" fmla="*/ 250 h 253"/>
                <a:gd name="T46" fmla="*/ 350 w 812"/>
                <a:gd name="T47" fmla="*/ 2 h 253"/>
                <a:gd name="T48" fmla="*/ 410 w 812"/>
                <a:gd name="T49" fmla="*/ 0 h 253"/>
                <a:gd name="T50" fmla="*/ 479 w 812"/>
                <a:gd name="T51" fmla="*/ 77 h 253"/>
                <a:gd name="T52" fmla="*/ 410 w 812"/>
                <a:gd name="T53" fmla="*/ 157 h 253"/>
                <a:gd name="T54" fmla="*/ 414 w 812"/>
                <a:gd name="T55" fmla="*/ 25 h 253"/>
                <a:gd name="T56" fmla="*/ 380 w 812"/>
                <a:gd name="T57" fmla="*/ 28 h 253"/>
                <a:gd name="T58" fmla="*/ 380 w 812"/>
                <a:gd name="T59" fmla="*/ 131 h 253"/>
                <a:gd name="T60" fmla="*/ 414 w 812"/>
                <a:gd name="T61" fmla="*/ 131 h 253"/>
                <a:gd name="T62" fmla="*/ 447 w 812"/>
                <a:gd name="T63" fmla="*/ 79 h 253"/>
                <a:gd name="T64" fmla="*/ 414 w 812"/>
                <a:gd name="T65" fmla="*/ 25 h 253"/>
                <a:gd name="T66" fmla="*/ 590 w 812"/>
                <a:gd name="T67" fmla="*/ 253 h 253"/>
                <a:gd name="T68" fmla="*/ 516 w 812"/>
                <a:gd name="T69" fmla="*/ 123 h 253"/>
                <a:gd name="T70" fmla="*/ 590 w 812"/>
                <a:gd name="T71" fmla="*/ 0 h 253"/>
                <a:gd name="T72" fmla="*/ 664 w 812"/>
                <a:gd name="T73" fmla="*/ 123 h 253"/>
                <a:gd name="T74" fmla="*/ 590 w 812"/>
                <a:gd name="T75" fmla="*/ 253 h 253"/>
                <a:gd name="T76" fmla="*/ 590 w 812"/>
                <a:gd name="T77" fmla="*/ 26 h 253"/>
                <a:gd name="T78" fmla="*/ 547 w 812"/>
                <a:gd name="T79" fmla="*/ 125 h 253"/>
                <a:gd name="T80" fmla="*/ 590 w 812"/>
                <a:gd name="T81" fmla="*/ 227 h 253"/>
                <a:gd name="T82" fmla="*/ 632 w 812"/>
                <a:gd name="T83" fmla="*/ 125 h 253"/>
                <a:gd name="T84" fmla="*/ 590 w 812"/>
                <a:gd name="T85" fmla="*/ 26 h 253"/>
                <a:gd name="T86" fmla="*/ 753 w 812"/>
                <a:gd name="T87" fmla="*/ 253 h 253"/>
                <a:gd name="T88" fmla="*/ 706 w 812"/>
                <a:gd name="T89" fmla="*/ 246 h 253"/>
                <a:gd name="T90" fmla="*/ 706 w 812"/>
                <a:gd name="T91" fmla="*/ 221 h 253"/>
                <a:gd name="T92" fmla="*/ 752 w 812"/>
                <a:gd name="T93" fmla="*/ 226 h 253"/>
                <a:gd name="T94" fmla="*/ 782 w 812"/>
                <a:gd name="T95" fmla="*/ 184 h 253"/>
                <a:gd name="T96" fmla="*/ 752 w 812"/>
                <a:gd name="T97" fmla="*/ 134 h 253"/>
                <a:gd name="T98" fmla="*/ 723 w 812"/>
                <a:gd name="T99" fmla="*/ 134 h 253"/>
                <a:gd name="T100" fmla="*/ 723 w 812"/>
                <a:gd name="T101" fmla="*/ 109 h 253"/>
                <a:gd name="T102" fmla="*/ 748 w 812"/>
                <a:gd name="T103" fmla="*/ 109 h 253"/>
                <a:gd name="T104" fmla="*/ 778 w 812"/>
                <a:gd name="T105" fmla="*/ 65 h 253"/>
                <a:gd name="T106" fmla="*/ 752 w 812"/>
                <a:gd name="T107" fmla="*/ 26 h 253"/>
                <a:gd name="T108" fmla="*/ 708 w 812"/>
                <a:gd name="T109" fmla="*/ 32 h 253"/>
                <a:gd name="T110" fmla="*/ 708 w 812"/>
                <a:gd name="T111" fmla="*/ 6 h 253"/>
                <a:gd name="T112" fmla="*/ 751 w 812"/>
                <a:gd name="T113" fmla="*/ 0 h 253"/>
                <a:gd name="T114" fmla="*/ 808 w 812"/>
                <a:gd name="T115" fmla="*/ 68 h 253"/>
                <a:gd name="T116" fmla="*/ 781 w 812"/>
                <a:gd name="T117" fmla="*/ 120 h 253"/>
                <a:gd name="T118" fmla="*/ 812 w 812"/>
                <a:gd name="T119" fmla="*/ 180 h 253"/>
                <a:gd name="T120" fmla="*/ 753 w 812"/>
                <a:gd name="T121"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2" h="253">
                  <a:moveTo>
                    <a:pt x="85" y="29"/>
                  </a:moveTo>
                  <a:cubicBezTo>
                    <a:pt x="85" y="250"/>
                    <a:pt x="85" y="250"/>
                    <a:pt x="85" y="250"/>
                  </a:cubicBezTo>
                  <a:cubicBezTo>
                    <a:pt x="54" y="250"/>
                    <a:pt x="54" y="250"/>
                    <a:pt x="54" y="250"/>
                  </a:cubicBezTo>
                  <a:cubicBezTo>
                    <a:pt x="54" y="29"/>
                    <a:pt x="54" y="29"/>
                    <a:pt x="54" y="29"/>
                  </a:cubicBezTo>
                  <a:cubicBezTo>
                    <a:pt x="0" y="29"/>
                    <a:pt x="0" y="29"/>
                    <a:pt x="0" y="29"/>
                  </a:cubicBezTo>
                  <a:cubicBezTo>
                    <a:pt x="0" y="2"/>
                    <a:pt x="0" y="2"/>
                    <a:pt x="0" y="2"/>
                  </a:cubicBezTo>
                  <a:cubicBezTo>
                    <a:pt x="140" y="2"/>
                    <a:pt x="140" y="2"/>
                    <a:pt x="140" y="2"/>
                  </a:cubicBezTo>
                  <a:cubicBezTo>
                    <a:pt x="140" y="29"/>
                    <a:pt x="140" y="29"/>
                    <a:pt x="140" y="29"/>
                  </a:cubicBezTo>
                  <a:lnTo>
                    <a:pt x="85" y="29"/>
                  </a:lnTo>
                  <a:close/>
                  <a:moveTo>
                    <a:pt x="250" y="135"/>
                  </a:moveTo>
                  <a:cubicBezTo>
                    <a:pt x="250" y="250"/>
                    <a:pt x="250" y="250"/>
                    <a:pt x="250" y="250"/>
                  </a:cubicBezTo>
                  <a:cubicBezTo>
                    <a:pt x="218" y="250"/>
                    <a:pt x="218" y="250"/>
                    <a:pt x="218" y="250"/>
                  </a:cubicBezTo>
                  <a:cubicBezTo>
                    <a:pt x="218" y="135"/>
                    <a:pt x="218" y="135"/>
                    <a:pt x="218" y="135"/>
                  </a:cubicBezTo>
                  <a:cubicBezTo>
                    <a:pt x="155" y="2"/>
                    <a:pt x="155" y="2"/>
                    <a:pt x="155" y="2"/>
                  </a:cubicBezTo>
                  <a:cubicBezTo>
                    <a:pt x="189" y="2"/>
                    <a:pt x="189" y="2"/>
                    <a:pt x="189" y="2"/>
                  </a:cubicBezTo>
                  <a:cubicBezTo>
                    <a:pt x="236" y="103"/>
                    <a:pt x="236" y="103"/>
                    <a:pt x="236" y="103"/>
                  </a:cubicBezTo>
                  <a:cubicBezTo>
                    <a:pt x="282" y="2"/>
                    <a:pt x="282" y="2"/>
                    <a:pt x="282" y="2"/>
                  </a:cubicBezTo>
                  <a:cubicBezTo>
                    <a:pt x="315" y="2"/>
                    <a:pt x="315" y="2"/>
                    <a:pt x="315" y="2"/>
                  </a:cubicBezTo>
                  <a:lnTo>
                    <a:pt x="250" y="135"/>
                  </a:lnTo>
                  <a:close/>
                  <a:moveTo>
                    <a:pt x="410" y="157"/>
                  </a:moveTo>
                  <a:cubicBezTo>
                    <a:pt x="380" y="157"/>
                    <a:pt x="380" y="157"/>
                    <a:pt x="380" y="157"/>
                  </a:cubicBezTo>
                  <a:cubicBezTo>
                    <a:pt x="380" y="250"/>
                    <a:pt x="380" y="250"/>
                    <a:pt x="380" y="250"/>
                  </a:cubicBezTo>
                  <a:cubicBezTo>
                    <a:pt x="350" y="250"/>
                    <a:pt x="350" y="250"/>
                    <a:pt x="350" y="250"/>
                  </a:cubicBezTo>
                  <a:cubicBezTo>
                    <a:pt x="350" y="2"/>
                    <a:pt x="350" y="2"/>
                    <a:pt x="350" y="2"/>
                  </a:cubicBezTo>
                  <a:cubicBezTo>
                    <a:pt x="350" y="2"/>
                    <a:pt x="380" y="0"/>
                    <a:pt x="410" y="0"/>
                  </a:cubicBezTo>
                  <a:cubicBezTo>
                    <a:pt x="463" y="0"/>
                    <a:pt x="479" y="33"/>
                    <a:pt x="479" y="77"/>
                  </a:cubicBezTo>
                  <a:cubicBezTo>
                    <a:pt x="479" y="130"/>
                    <a:pt x="460" y="157"/>
                    <a:pt x="410" y="157"/>
                  </a:cubicBezTo>
                  <a:moveTo>
                    <a:pt x="414" y="25"/>
                  </a:moveTo>
                  <a:cubicBezTo>
                    <a:pt x="394" y="25"/>
                    <a:pt x="380" y="28"/>
                    <a:pt x="380" y="28"/>
                  </a:cubicBezTo>
                  <a:cubicBezTo>
                    <a:pt x="380" y="131"/>
                    <a:pt x="380" y="131"/>
                    <a:pt x="380" y="131"/>
                  </a:cubicBezTo>
                  <a:cubicBezTo>
                    <a:pt x="414" y="131"/>
                    <a:pt x="414" y="131"/>
                    <a:pt x="414" y="131"/>
                  </a:cubicBezTo>
                  <a:cubicBezTo>
                    <a:pt x="434" y="131"/>
                    <a:pt x="447" y="118"/>
                    <a:pt x="447" y="79"/>
                  </a:cubicBezTo>
                  <a:cubicBezTo>
                    <a:pt x="447" y="44"/>
                    <a:pt x="439" y="25"/>
                    <a:pt x="414" y="25"/>
                  </a:cubicBezTo>
                  <a:moveTo>
                    <a:pt x="590" y="253"/>
                  </a:moveTo>
                  <a:cubicBezTo>
                    <a:pt x="532" y="253"/>
                    <a:pt x="516" y="210"/>
                    <a:pt x="516" y="123"/>
                  </a:cubicBezTo>
                  <a:cubicBezTo>
                    <a:pt x="516" y="40"/>
                    <a:pt x="532" y="0"/>
                    <a:pt x="590" y="0"/>
                  </a:cubicBezTo>
                  <a:cubicBezTo>
                    <a:pt x="648" y="0"/>
                    <a:pt x="664" y="40"/>
                    <a:pt x="664" y="123"/>
                  </a:cubicBezTo>
                  <a:cubicBezTo>
                    <a:pt x="664" y="210"/>
                    <a:pt x="648" y="253"/>
                    <a:pt x="590" y="253"/>
                  </a:cubicBezTo>
                  <a:moveTo>
                    <a:pt x="590" y="26"/>
                  </a:moveTo>
                  <a:cubicBezTo>
                    <a:pt x="558" y="26"/>
                    <a:pt x="547" y="47"/>
                    <a:pt x="547" y="125"/>
                  </a:cubicBezTo>
                  <a:cubicBezTo>
                    <a:pt x="547" y="201"/>
                    <a:pt x="558" y="227"/>
                    <a:pt x="590" y="227"/>
                  </a:cubicBezTo>
                  <a:cubicBezTo>
                    <a:pt x="622" y="227"/>
                    <a:pt x="632" y="201"/>
                    <a:pt x="632" y="125"/>
                  </a:cubicBezTo>
                  <a:cubicBezTo>
                    <a:pt x="632" y="47"/>
                    <a:pt x="622" y="26"/>
                    <a:pt x="590" y="26"/>
                  </a:cubicBezTo>
                  <a:moveTo>
                    <a:pt x="753" y="253"/>
                  </a:moveTo>
                  <a:cubicBezTo>
                    <a:pt x="735" y="253"/>
                    <a:pt x="710" y="247"/>
                    <a:pt x="706" y="246"/>
                  </a:cubicBezTo>
                  <a:cubicBezTo>
                    <a:pt x="706" y="221"/>
                    <a:pt x="706" y="221"/>
                    <a:pt x="706" y="221"/>
                  </a:cubicBezTo>
                  <a:cubicBezTo>
                    <a:pt x="715" y="222"/>
                    <a:pt x="737" y="226"/>
                    <a:pt x="752" y="226"/>
                  </a:cubicBezTo>
                  <a:cubicBezTo>
                    <a:pt x="770" y="226"/>
                    <a:pt x="782" y="211"/>
                    <a:pt x="782" y="184"/>
                  </a:cubicBezTo>
                  <a:cubicBezTo>
                    <a:pt x="782" y="151"/>
                    <a:pt x="777" y="134"/>
                    <a:pt x="752" y="134"/>
                  </a:cubicBezTo>
                  <a:cubicBezTo>
                    <a:pt x="723" y="134"/>
                    <a:pt x="723" y="134"/>
                    <a:pt x="723" y="134"/>
                  </a:cubicBezTo>
                  <a:cubicBezTo>
                    <a:pt x="723" y="109"/>
                    <a:pt x="723" y="109"/>
                    <a:pt x="723" y="109"/>
                  </a:cubicBezTo>
                  <a:cubicBezTo>
                    <a:pt x="748" y="109"/>
                    <a:pt x="748" y="109"/>
                    <a:pt x="748" y="109"/>
                  </a:cubicBezTo>
                  <a:cubicBezTo>
                    <a:pt x="777" y="109"/>
                    <a:pt x="778" y="79"/>
                    <a:pt x="778" y="65"/>
                  </a:cubicBezTo>
                  <a:cubicBezTo>
                    <a:pt x="778" y="37"/>
                    <a:pt x="769" y="26"/>
                    <a:pt x="752" y="26"/>
                  </a:cubicBezTo>
                  <a:cubicBezTo>
                    <a:pt x="736" y="26"/>
                    <a:pt x="718" y="30"/>
                    <a:pt x="708" y="32"/>
                  </a:cubicBezTo>
                  <a:cubicBezTo>
                    <a:pt x="708" y="6"/>
                    <a:pt x="708" y="6"/>
                    <a:pt x="708" y="6"/>
                  </a:cubicBezTo>
                  <a:cubicBezTo>
                    <a:pt x="712" y="5"/>
                    <a:pt x="733" y="0"/>
                    <a:pt x="751" y="0"/>
                  </a:cubicBezTo>
                  <a:cubicBezTo>
                    <a:pt x="787" y="0"/>
                    <a:pt x="808" y="16"/>
                    <a:pt x="808" y="68"/>
                  </a:cubicBezTo>
                  <a:cubicBezTo>
                    <a:pt x="808" y="92"/>
                    <a:pt x="800" y="113"/>
                    <a:pt x="781" y="120"/>
                  </a:cubicBezTo>
                  <a:cubicBezTo>
                    <a:pt x="803" y="122"/>
                    <a:pt x="812" y="145"/>
                    <a:pt x="812" y="180"/>
                  </a:cubicBezTo>
                  <a:cubicBezTo>
                    <a:pt x="812" y="233"/>
                    <a:pt x="792" y="253"/>
                    <a:pt x="753" y="25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8" name="Freeform 6"/>
            <p:cNvSpPr>
              <a:spLocks/>
            </p:cNvSpPr>
            <p:nvPr userDrawn="1"/>
          </p:nvSpPr>
          <p:spPr bwMode="auto">
            <a:xfrm>
              <a:off x="14706725" y="696574"/>
              <a:ext cx="385822" cy="509805"/>
            </a:xfrm>
            <a:custGeom>
              <a:avLst/>
              <a:gdLst>
                <a:gd name="T0" fmla="*/ 252 w 252"/>
                <a:gd name="T1" fmla="*/ 227 h 332"/>
                <a:gd name="T2" fmla="*/ 237 w 252"/>
                <a:gd name="T3" fmla="*/ 229 h 332"/>
                <a:gd name="T4" fmla="*/ 132 w 252"/>
                <a:gd name="T5" fmla="*/ 30 h 332"/>
                <a:gd name="T6" fmla="*/ 142 w 252"/>
                <a:gd name="T7" fmla="*/ 0 h 332"/>
                <a:gd name="T8" fmla="*/ 7 w 252"/>
                <a:gd name="T9" fmla="*/ 50 h 332"/>
                <a:gd name="T10" fmla="*/ 0 w 252"/>
                <a:gd name="T11" fmla="*/ 78 h 332"/>
                <a:gd name="T12" fmla="*/ 142 w 252"/>
                <a:gd name="T13" fmla="*/ 332 h 332"/>
                <a:gd name="T14" fmla="*/ 252 w 252"/>
                <a:gd name="T15" fmla="*/ 227 h 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332">
                  <a:moveTo>
                    <a:pt x="252" y="227"/>
                  </a:moveTo>
                  <a:cubicBezTo>
                    <a:pt x="247" y="228"/>
                    <a:pt x="243" y="229"/>
                    <a:pt x="237" y="229"/>
                  </a:cubicBezTo>
                  <a:cubicBezTo>
                    <a:pt x="195" y="229"/>
                    <a:pt x="132" y="79"/>
                    <a:pt x="132" y="30"/>
                  </a:cubicBezTo>
                  <a:cubicBezTo>
                    <a:pt x="132" y="11"/>
                    <a:pt x="136" y="5"/>
                    <a:pt x="142" y="0"/>
                  </a:cubicBezTo>
                  <a:cubicBezTo>
                    <a:pt x="90" y="6"/>
                    <a:pt x="27" y="25"/>
                    <a:pt x="7" y="50"/>
                  </a:cubicBezTo>
                  <a:cubicBezTo>
                    <a:pt x="3" y="56"/>
                    <a:pt x="0" y="65"/>
                    <a:pt x="0" y="78"/>
                  </a:cubicBezTo>
                  <a:cubicBezTo>
                    <a:pt x="0" y="155"/>
                    <a:pt x="83" y="332"/>
                    <a:pt x="142" y="332"/>
                  </a:cubicBezTo>
                  <a:cubicBezTo>
                    <a:pt x="169" y="332"/>
                    <a:pt x="214" y="287"/>
                    <a:pt x="252" y="22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9" name="Freeform 7"/>
            <p:cNvSpPr>
              <a:spLocks/>
            </p:cNvSpPr>
            <p:nvPr userDrawn="1"/>
          </p:nvSpPr>
          <p:spPr bwMode="auto">
            <a:xfrm>
              <a:off x="15002377" y="688770"/>
              <a:ext cx="214153" cy="270509"/>
            </a:xfrm>
            <a:custGeom>
              <a:avLst/>
              <a:gdLst>
                <a:gd name="T0" fmla="*/ 31 w 140"/>
                <a:gd name="T1" fmla="*/ 0 h 176"/>
                <a:gd name="T2" fmla="*/ 140 w 140"/>
                <a:gd name="T3" fmla="*/ 39 h 176"/>
                <a:gd name="T4" fmla="*/ 80 w 140"/>
                <a:gd name="T5" fmla="*/ 176 h 176"/>
                <a:gd name="T6" fmla="*/ 0 w 140"/>
                <a:gd name="T7" fmla="*/ 27 h 176"/>
                <a:gd name="T8" fmla="*/ 31 w 140"/>
                <a:gd name="T9" fmla="*/ 0 h 176"/>
              </a:gdLst>
              <a:ahLst/>
              <a:cxnLst>
                <a:cxn ang="0">
                  <a:pos x="T0" y="T1"/>
                </a:cxn>
                <a:cxn ang="0">
                  <a:pos x="T2" y="T3"/>
                </a:cxn>
                <a:cxn ang="0">
                  <a:pos x="T4" y="T5"/>
                </a:cxn>
                <a:cxn ang="0">
                  <a:pos x="T6" y="T7"/>
                </a:cxn>
                <a:cxn ang="0">
                  <a:pos x="T8" y="T9"/>
                </a:cxn>
              </a:cxnLst>
              <a:rect l="0" t="0" r="r" b="b"/>
              <a:pathLst>
                <a:path w="140" h="176">
                  <a:moveTo>
                    <a:pt x="31" y="0"/>
                  </a:moveTo>
                  <a:cubicBezTo>
                    <a:pt x="85" y="0"/>
                    <a:pt x="140" y="9"/>
                    <a:pt x="140" y="39"/>
                  </a:cubicBezTo>
                  <a:cubicBezTo>
                    <a:pt x="140" y="101"/>
                    <a:pt x="100" y="176"/>
                    <a:pt x="80" y="176"/>
                  </a:cubicBezTo>
                  <a:cubicBezTo>
                    <a:pt x="44" y="176"/>
                    <a:pt x="0" y="77"/>
                    <a:pt x="0" y="27"/>
                  </a:cubicBezTo>
                  <a:cubicBezTo>
                    <a:pt x="0" y="4"/>
                    <a:pt x="9" y="0"/>
                    <a:pt x="31"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grpSp>
    </p:spTree>
    <p:extLst>
      <p:ext uri="{BB962C8B-B14F-4D97-AF65-F5344CB8AC3E}">
        <p14:creationId xmlns:p14="http://schemas.microsoft.com/office/powerpoint/2010/main" val="284062058"/>
      </p:ext>
    </p:extLst>
  </p:cSld>
  <p:clrMapOvr>
    <a:masterClrMapping/>
  </p:clrMapOvr>
  <p:extLst>
    <p:ext uri="{DCECCB84-F9BA-43D5-87BE-67443E8EF086}">
      <p15:sldGuideLst xmlns:p15="http://schemas.microsoft.com/office/powerpoint/2012/main">
        <p15:guide id="1" orient="horz" pos="307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pecial Righ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669339" y="1395306"/>
            <a:ext cx="7477125" cy="7066844"/>
          </a:xfrm>
        </p:spPr>
        <p:txBody>
          <a:bodyPr anchor="ctr" anchorCtr="0">
            <a:normAutofit/>
          </a:bodyPr>
          <a:lstStyle>
            <a:lvl1pPr algn="r">
              <a:lnSpc>
                <a:spcPct val="80000"/>
              </a:lnSpc>
              <a:defRPr sz="7200" b="1" i="1">
                <a:solidFill>
                  <a:schemeClr val="bg1"/>
                </a:solidFill>
                <a:effectLst>
                  <a:outerShdw blurRad="50800" dist="38100" dir="5400000" algn="t" rotWithShape="0">
                    <a:prstClr val="black">
                      <a:alpha val="40000"/>
                    </a:prstClr>
                  </a:outerShdw>
                </a:effectLst>
              </a:defRPr>
            </a:lvl1pPr>
          </a:lstStyle>
          <a:p>
            <a:r>
              <a:rPr lang="de-DE" dirty="0"/>
              <a:t>Insert TEXT Here</a:t>
            </a:r>
          </a:p>
        </p:txBody>
      </p:sp>
      <p:grpSp>
        <p:nvGrpSpPr>
          <p:cNvPr id="6" name="Gruppieren 5"/>
          <p:cNvGrpSpPr/>
          <p:nvPr userDrawn="1"/>
        </p:nvGrpSpPr>
        <p:grpSpPr>
          <a:xfrm>
            <a:off x="14706726" y="688771"/>
            <a:ext cx="1855411" cy="517609"/>
            <a:chOff x="14706725" y="688770"/>
            <a:chExt cx="1855411" cy="517609"/>
          </a:xfrm>
        </p:grpSpPr>
        <p:sp>
          <p:nvSpPr>
            <p:cNvPr id="7" name="Freeform 5"/>
            <p:cNvSpPr>
              <a:spLocks noEditPoints="1"/>
            </p:cNvSpPr>
            <p:nvPr userDrawn="1"/>
          </p:nvSpPr>
          <p:spPr bwMode="auto">
            <a:xfrm>
              <a:off x="15318837" y="817956"/>
              <a:ext cx="1243299" cy="388423"/>
            </a:xfrm>
            <a:custGeom>
              <a:avLst/>
              <a:gdLst>
                <a:gd name="T0" fmla="*/ 85 w 812"/>
                <a:gd name="T1" fmla="*/ 29 h 253"/>
                <a:gd name="T2" fmla="*/ 85 w 812"/>
                <a:gd name="T3" fmla="*/ 250 h 253"/>
                <a:gd name="T4" fmla="*/ 54 w 812"/>
                <a:gd name="T5" fmla="*/ 250 h 253"/>
                <a:gd name="T6" fmla="*/ 54 w 812"/>
                <a:gd name="T7" fmla="*/ 29 h 253"/>
                <a:gd name="T8" fmla="*/ 0 w 812"/>
                <a:gd name="T9" fmla="*/ 29 h 253"/>
                <a:gd name="T10" fmla="*/ 0 w 812"/>
                <a:gd name="T11" fmla="*/ 2 h 253"/>
                <a:gd name="T12" fmla="*/ 140 w 812"/>
                <a:gd name="T13" fmla="*/ 2 h 253"/>
                <a:gd name="T14" fmla="*/ 140 w 812"/>
                <a:gd name="T15" fmla="*/ 29 h 253"/>
                <a:gd name="T16" fmla="*/ 85 w 812"/>
                <a:gd name="T17" fmla="*/ 29 h 253"/>
                <a:gd name="T18" fmla="*/ 250 w 812"/>
                <a:gd name="T19" fmla="*/ 135 h 253"/>
                <a:gd name="T20" fmla="*/ 250 w 812"/>
                <a:gd name="T21" fmla="*/ 250 h 253"/>
                <a:gd name="T22" fmla="*/ 218 w 812"/>
                <a:gd name="T23" fmla="*/ 250 h 253"/>
                <a:gd name="T24" fmla="*/ 218 w 812"/>
                <a:gd name="T25" fmla="*/ 135 h 253"/>
                <a:gd name="T26" fmla="*/ 155 w 812"/>
                <a:gd name="T27" fmla="*/ 2 h 253"/>
                <a:gd name="T28" fmla="*/ 189 w 812"/>
                <a:gd name="T29" fmla="*/ 2 h 253"/>
                <a:gd name="T30" fmla="*/ 236 w 812"/>
                <a:gd name="T31" fmla="*/ 103 h 253"/>
                <a:gd name="T32" fmla="*/ 282 w 812"/>
                <a:gd name="T33" fmla="*/ 2 h 253"/>
                <a:gd name="T34" fmla="*/ 315 w 812"/>
                <a:gd name="T35" fmla="*/ 2 h 253"/>
                <a:gd name="T36" fmla="*/ 250 w 812"/>
                <a:gd name="T37" fmla="*/ 135 h 253"/>
                <a:gd name="T38" fmla="*/ 410 w 812"/>
                <a:gd name="T39" fmla="*/ 157 h 253"/>
                <a:gd name="T40" fmla="*/ 380 w 812"/>
                <a:gd name="T41" fmla="*/ 157 h 253"/>
                <a:gd name="T42" fmla="*/ 380 w 812"/>
                <a:gd name="T43" fmla="*/ 250 h 253"/>
                <a:gd name="T44" fmla="*/ 350 w 812"/>
                <a:gd name="T45" fmla="*/ 250 h 253"/>
                <a:gd name="T46" fmla="*/ 350 w 812"/>
                <a:gd name="T47" fmla="*/ 2 h 253"/>
                <a:gd name="T48" fmla="*/ 410 w 812"/>
                <a:gd name="T49" fmla="*/ 0 h 253"/>
                <a:gd name="T50" fmla="*/ 479 w 812"/>
                <a:gd name="T51" fmla="*/ 77 h 253"/>
                <a:gd name="T52" fmla="*/ 410 w 812"/>
                <a:gd name="T53" fmla="*/ 157 h 253"/>
                <a:gd name="T54" fmla="*/ 414 w 812"/>
                <a:gd name="T55" fmla="*/ 25 h 253"/>
                <a:gd name="T56" fmla="*/ 380 w 812"/>
                <a:gd name="T57" fmla="*/ 28 h 253"/>
                <a:gd name="T58" fmla="*/ 380 w 812"/>
                <a:gd name="T59" fmla="*/ 131 h 253"/>
                <a:gd name="T60" fmla="*/ 414 w 812"/>
                <a:gd name="T61" fmla="*/ 131 h 253"/>
                <a:gd name="T62" fmla="*/ 447 w 812"/>
                <a:gd name="T63" fmla="*/ 79 h 253"/>
                <a:gd name="T64" fmla="*/ 414 w 812"/>
                <a:gd name="T65" fmla="*/ 25 h 253"/>
                <a:gd name="T66" fmla="*/ 590 w 812"/>
                <a:gd name="T67" fmla="*/ 253 h 253"/>
                <a:gd name="T68" fmla="*/ 516 w 812"/>
                <a:gd name="T69" fmla="*/ 123 h 253"/>
                <a:gd name="T70" fmla="*/ 590 w 812"/>
                <a:gd name="T71" fmla="*/ 0 h 253"/>
                <a:gd name="T72" fmla="*/ 664 w 812"/>
                <a:gd name="T73" fmla="*/ 123 h 253"/>
                <a:gd name="T74" fmla="*/ 590 w 812"/>
                <a:gd name="T75" fmla="*/ 253 h 253"/>
                <a:gd name="T76" fmla="*/ 590 w 812"/>
                <a:gd name="T77" fmla="*/ 26 h 253"/>
                <a:gd name="T78" fmla="*/ 547 w 812"/>
                <a:gd name="T79" fmla="*/ 125 h 253"/>
                <a:gd name="T80" fmla="*/ 590 w 812"/>
                <a:gd name="T81" fmla="*/ 227 h 253"/>
                <a:gd name="T82" fmla="*/ 632 w 812"/>
                <a:gd name="T83" fmla="*/ 125 h 253"/>
                <a:gd name="T84" fmla="*/ 590 w 812"/>
                <a:gd name="T85" fmla="*/ 26 h 253"/>
                <a:gd name="T86" fmla="*/ 753 w 812"/>
                <a:gd name="T87" fmla="*/ 253 h 253"/>
                <a:gd name="T88" fmla="*/ 706 w 812"/>
                <a:gd name="T89" fmla="*/ 246 h 253"/>
                <a:gd name="T90" fmla="*/ 706 w 812"/>
                <a:gd name="T91" fmla="*/ 221 h 253"/>
                <a:gd name="T92" fmla="*/ 752 w 812"/>
                <a:gd name="T93" fmla="*/ 226 h 253"/>
                <a:gd name="T94" fmla="*/ 782 w 812"/>
                <a:gd name="T95" fmla="*/ 184 h 253"/>
                <a:gd name="T96" fmla="*/ 752 w 812"/>
                <a:gd name="T97" fmla="*/ 134 h 253"/>
                <a:gd name="T98" fmla="*/ 723 w 812"/>
                <a:gd name="T99" fmla="*/ 134 h 253"/>
                <a:gd name="T100" fmla="*/ 723 w 812"/>
                <a:gd name="T101" fmla="*/ 109 h 253"/>
                <a:gd name="T102" fmla="*/ 748 w 812"/>
                <a:gd name="T103" fmla="*/ 109 h 253"/>
                <a:gd name="T104" fmla="*/ 778 w 812"/>
                <a:gd name="T105" fmla="*/ 65 h 253"/>
                <a:gd name="T106" fmla="*/ 752 w 812"/>
                <a:gd name="T107" fmla="*/ 26 h 253"/>
                <a:gd name="T108" fmla="*/ 708 w 812"/>
                <a:gd name="T109" fmla="*/ 32 h 253"/>
                <a:gd name="T110" fmla="*/ 708 w 812"/>
                <a:gd name="T111" fmla="*/ 6 h 253"/>
                <a:gd name="T112" fmla="*/ 751 w 812"/>
                <a:gd name="T113" fmla="*/ 0 h 253"/>
                <a:gd name="T114" fmla="*/ 808 w 812"/>
                <a:gd name="T115" fmla="*/ 68 h 253"/>
                <a:gd name="T116" fmla="*/ 781 w 812"/>
                <a:gd name="T117" fmla="*/ 120 h 253"/>
                <a:gd name="T118" fmla="*/ 812 w 812"/>
                <a:gd name="T119" fmla="*/ 180 h 253"/>
                <a:gd name="T120" fmla="*/ 753 w 812"/>
                <a:gd name="T121"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2" h="253">
                  <a:moveTo>
                    <a:pt x="85" y="29"/>
                  </a:moveTo>
                  <a:cubicBezTo>
                    <a:pt x="85" y="250"/>
                    <a:pt x="85" y="250"/>
                    <a:pt x="85" y="250"/>
                  </a:cubicBezTo>
                  <a:cubicBezTo>
                    <a:pt x="54" y="250"/>
                    <a:pt x="54" y="250"/>
                    <a:pt x="54" y="250"/>
                  </a:cubicBezTo>
                  <a:cubicBezTo>
                    <a:pt x="54" y="29"/>
                    <a:pt x="54" y="29"/>
                    <a:pt x="54" y="29"/>
                  </a:cubicBezTo>
                  <a:cubicBezTo>
                    <a:pt x="0" y="29"/>
                    <a:pt x="0" y="29"/>
                    <a:pt x="0" y="29"/>
                  </a:cubicBezTo>
                  <a:cubicBezTo>
                    <a:pt x="0" y="2"/>
                    <a:pt x="0" y="2"/>
                    <a:pt x="0" y="2"/>
                  </a:cubicBezTo>
                  <a:cubicBezTo>
                    <a:pt x="140" y="2"/>
                    <a:pt x="140" y="2"/>
                    <a:pt x="140" y="2"/>
                  </a:cubicBezTo>
                  <a:cubicBezTo>
                    <a:pt x="140" y="29"/>
                    <a:pt x="140" y="29"/>
                    <a:pt x="140" y="29"/>
                  </a:cubicBezTo>
                  <a:lnTo>
                    <a:pt x="85" y="29"/>
                  </a:lnTo>
                  <a:close/>
                  <a:moveTo>
                    <a:pt x="250" y="135"/>
                  </a:moveTo>
                  <a:cubicBezTo>
                    <a:pt x="250" y="250"/>
                    <a:pt x="250" y="250"/>
                    <a:pt x="250" y="250"/>
                  </a:cubicBezTo>
                  <a:cubicBezTo>
                    <a:pt x="218" y="250"/>
                    <a:pt x="218" y="250"/>
                    <a:pt x="218" y="250"/>
                  </a:cubicBezTo>
                  <a:cubicBezTo>
                    <a:pt x="218" y="135"/>
                    <a:pt x="218" y="135"/>
                    <a:pt x="218" y="135"/>
                  </a:cubicBezTo>
                  <a:cubicBezTo>
                    <a:pt x="155" y="2"/>
                    <a:pt x="155" y="2"/>
                    <a:pt x="155" y="2"/>
                  </a:cubicBezTo>
                  <a:cubicBezTo>
                    <a:pt x="189" y="2"/>
                    <a:pt x="189" y="2"/>
                    <a:pt x="189" y="2"/>
                  </a:cubicBezTo>
                  <a:cubicBezTo>
                    <a:pt x="236" y="103"/>
                    <a:pt x="236" y="103"/>
                    <a:pt x="236" y="103"/>
                  </a:cubicBezTo>
                  <a:cubicBezTo>
                    <a:pt x="282" y="2"/>
                    <a:pt x="282" y="2"/>
                    <a:pt x="282" y="2"/>
                  </a:cubicBezTo>
                  <a:cubicBezTo>
                    <a:pt x="315" y="2"/>
                    <a:pt x="315" y="2"/>
                    <a:pt x="315" y="2"/>
                  </a:cubicBezTo>
                  <a:lnTo>
                    <a:pt x="250" y="135"/>
                  </a:lnTo>
                  <a:close/>
                  <a:moveTo>
                    <a:pt x="410" y="157"/>
                  </a:moveTo>
                  <a:cubicBezTo>
                    <a:pt x="380" y="157"/>
                    <a:pt x="380" y="157"/>
                    <a:pt x="380" y="157"/>
                  </a:cubicBezTo>
                  <a:cubicBezTo>
                    <a:pt x="380" y="250"/>
                    <a:pt x="380" y="250"/>
                    <a:pt x="380" y="250"/>
                  </a:cubicBezTo>
                  <a:cubicBezTo>
                    <a:pt x="350" y="250"/>
                    <a:pt x="350" y="250"/>
                    <a:pt x="350" y="250"/>
                  </a:cubicBezTo>
                  <a:cubicBezTo>
                    <a:pt x="350" y="2"/>
                    <a:pt x="350" y="2"/>
                    <a:pt x="350" y="2"/>
                  </a:cubicBezTo>
                  <a:cubicBezTo>
                    <a:pt x="350" y="2"/>
                    <a:pt x="380" y="0"/>
                    <a:pt x="410" y="0"/>
                  </a:cubicBezTo>
                  <a:cubicBezTo>
                    <a:pt x="463" y="0"/>
                    <a:pt x="479" y="33"/>
                    <a:pt x="479" y="77"/>
                  </a:cubicBezTo>
                  <a:cubicBezTo>
                    <a:pt x="479" y="130"/>
                    <a:pt x="460" y="157"/>
                    <a:pt x="410" y="157"/>
                  </a:cubicBezTo>
                  <a:moveTo>
                    <a:pt x="414" y="25"/>
                  </a:moveTo>
                  <a:cubicBezTo>
                    <a:pt x="394" y="25"/>
                    <a:pt x="380" y="28"/>
                    <a:pt x="380" y="28"/>
                  </a:cubicBezTo>
                  <a:cubicBezTo>
                    <a:pt x="380" y="131"/>
                    <a:pt x="380" y="131"/>
                    <a:pt x="380" y="131"/>
                  </a:cubicBezTo>
                  <a:cubicBezTo>
                    <a:pt x="414" y="131"/>
                    <a:pt x="414" y="131"/>
                    <a:pt x="414" y="131"/>
                  </a:cubicBezTo>
                  <a:cubicBezTo>
                    <a:pt x="434" y="131"/>
                    <a:pt x="447" y="118"/>
                    <a:pt x="447" y="79"/>
                  </a:cubicBezTo>
                  <a:cubicBezTo>
                    <a:pt x="447" y="44"/>
                    <a:pt x="439" y="25"/>
                    <a:pt x="414" y="25"/>
                  </a:cubicBezTo>
                  <a:moveTo>
                    <a:pt x="590" y="253"/>
                  </a:moveTo>
                  <a:cubicBezTo>
                    <a:pt x="532" y="253"/>
                    <a:pt x="516" y="210"/>
                    <a:pt x="516" y="123"/>
                  </a:cubicBezTo>
                  <a:cubicBezTo>
                    <a:pt x="516" y="40"/>
                    <a:pt x="532" y="0"/>
                    <a:pt x="590" y="0"/>
                  </a:cubicBezTo>
                  <a:cubicBezTo>
                    <a:pt x="648" y="0"/>
                    <a:pt x="664" y="40"/>
                    <a:pt x="664" y="123"/>
                  </a:cubicBezTo>
                  <a:cubicBezTo>
                    <a:pt x="664" y="210"/>
                    <a:pt x="648" y="253"/>
                    <a:pt x="590" y="253"/>
                  </a:cubicBezTo>
                  <a:moveTo>
                    <a:pt x="590" y="26"/>
                  </a:moveTo>
                  <a:cubicBezTo>
                    <a:pt x="558" y="26"/>
                    <a:pt x="547" y="47"/>
                    <a:pt x="547" y="125"/>
                  </a:cubicBezTo>
                  <a:cubicBezTo>
                    <a:pt x="547" y="201"/>
                    <a:pt x="558" y="227"/>
                    <a:pt x="590" y="227"/>
                  </a:cubicBezTo>
                  <a:cubicBezTo>
                    <a:pt x="622" y="227"/>
                    <a:pt x="632" y="201"/>
                    <a:pt x="632" y="125"/>
                  </a:cubicBezTo>
                  <a:cubicBezTo>
                    <a:pt x="632" y="47"/>
                    <a:pt x="622" y="26"/>
                    <a:pt x="590" y="26"/>
                  </a:cubicBezTo>
                  <a:moveTo>
                    <a:pt x="753" y="253"/>
                  </a:moveTo>
                  <a:cubicBezTo>
                    <a:pt x="735" y="253"/>
                    <a:pt x="710" y="247"/>
                    <a:pt x="706" y="246"/>
                  </a:cubicBezTo>
                  <a:cubicBezTo>
                    <a:pt x="706" y="221"/>
                    <a:pt x="706" y="221"/>
                    <a:pt x="706" y="221"/>
                  </a:cubicBezTo>
                  <a:cubicBezTo>
                    <a:pt x="715" y="222"/>
                    <a:pt x="737" y="226"/>
                    <a:pt x="752" y="226"/>
                  </a:cubicBezTo>
                  <a:cubicBezTo>
                    <a:pt x="770" y="226"/>
                    <a:pt x="782" y="211"/>
                    <a:pt x="782" y="184"/>
                  </a:cubicBezTo>
                  <a:cubicBezTo>
                    <a:pt x="782" y="151"/>
                    <a:pt x="777" y="134"/>
                    <a:pt x="752" y="134"/>
                  </a:cubicBezTo>
                  <a:cubicBezTo>
                    <a:pt x="723" y="134"/>
                    <a:pt x="723" y="134"/>
                    <a:pt x="723" y="134"/>
                  </a:cubicBezTo>
                  <a:cubicBezTo>
                    <a:pt x="723" y="109"/>
                    <a:pt x="723" y="109"/>
                    <a:pt x="723" y="109"/>
                  </a:cubicBezTo>
                  <a:cubicBezTo>
                    <a:pt x="748" y="109"/>
                    <a:pt x="748" y="109"/>
                    <a:pt x="748" y="109"/>
                  </a:cubicBezTo>
                  <a:cubicBezTo>
                    <a:pt x="777" y="109"/>
                    <a:pt x="778" y="79"/>
                    <a:pt x="778" y="65"/>
                  </a:cubicBezTo>
                  <a:cubicBezTo>
                    <a:pt x="778" y="37"/>
                    <a:pt x="769" y="26"/>
                    <a:pt x="752" y="26"/>
                  </a:cubicBezTo>
                  <a:cubicBezTo>
                    <a:pt x="736" y="26"/>
                    <a:pt x="718" y="30"/>
                    <a:pt x="708" y="32"/>
                  </a:cubicBezTo>
                  <a:cubicBezTo>
                    <a:pt x="708" y="6"/>
                    <a:pt x="708" y="6"/>
                    <a:pt x="708" y="6"/>
                  </a:cubicBezTo>
                  <a:cubicBezTo>
                    <a:pt x="712" y="5"/>
                    <a:pt x="733" y="0"/>
                    <a:pt x="751" y="0"/>
                  </a:cubicBezTo>
                  <a:cubicBezTo>
                    <a:pt x="787" y="0"/>
                    <a:pt x="808" y="16"/>
                    <a:pt x="808" y="68"/>
                  </a:cubicBezTo>
                  <a:cubicBezTo>
                    <a:pt x="808" y="92"/>
                    <a:pt x="800" y="113"/>
                    <a:pt x="781" y="120"/>
                  </a:cubicBezTo>
                  <a:cubicBezTo>
                    <a:pt x="803" y="122"/>
                    <a:pt x="812" y="145"/>
                    <a:pt x="812" y="180"/>
                  </a:cubicBezTo>
                  <a:cubicBezTo>
                    <a:pt x="812" y="233"/>
                    <a:pt x="792" y="253"/>
                    <a:pt x="753" y="25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8" name="Freeform 6"/>
            <p:cNvSpPr>
              <a:spLocks/>
            </p:cNvSpPr>
            <p:nvPr userDrawn="1"/>
          </p:nvSpPr>
          <p:spPr bwMode="auto">
            <a:xfrm>
              <a:off x="14706725" y="696574"/>
              <a:ext cx="385822" cy="509805"/>
            </a:xfrm>
            <a:custGeom>
              <a:avLst/>
              <a:gdLst>
                <a:gd name="T0" fmla="*/ 252 w 252"/>
                <a:gd name="T1" fmla="*/ 227 h 332"/>
                <a:gd name="T2" fmla="*/ 237 w 252"/>
                <a:gd name="T3" fmla="*/ 229 h 332"/>
                <a:gd name="T4" fmla="*/ 132 w 252"/>
                <a:gd name="T5" fmla="*/ 30 h 332"/>
                <a:gd name="T6" fmla="*/ 142 w 252"/>
                <a:gd name="T7" fmla="*/ 0 h 332"/>
                <a:gd name="T8" fmla="*/ 7 w 252"/>
                <a:gd name="T9" fmla="*/ 50 h 332"/>
                <a:gd name="T10" fmla="*/ 0 w 252"/>
                <a:gd name="T11" fmla="*/ 78 h 332"/>
                <a:gd name="T12" fmla="*/ 142 w 252"/>
                <a:gd name="T13" fmla="*/ 332 h 332"/>
                <a:gd name="T14" fmla="*/ 252 w 252"/>
                <a:gd name="T15" fmla="*/ 227 h 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332">
                  <a:moveTo>
                    <a:pt x="252" y="227"/>
                  </a:moveTo>
                  <a:cubicBezTo>
                    <a:pt x="247" y="228"/>
                    <a:pt x="243" y="229"/>
                    <a:pt x="237" y="229"/>
                  </a:cubicBezTo>
                  <a:cubicBezTo>
                    <a:pt x="195" y="229"/>
                    <a:pt x="132" y="79"/>
                    <a:pt x="132" y="30"/>
                  </a:cubicBezTo>
                  <a:cubicBezTo>
                    <a:pt x="132" y="11"/>
                    <a:pt x="136" y="5"/>
                    <a:pt x="142" y="0"/>
                  </a:cubicBezTo>
                  <a:cubicBezTo>
                    <a:pt x="90" y="6"/>
                    <a:pt x="27" y="25"/>
                    <a:pt x="7" y="50"/>
                  </a:cubicBezTo>
                  <a:cubicBezTo>
                    <a:pt x="3" y="56"/>
                    <a:pt x="0" y="65"/>
                    <a:pt x="0" y="78"/>
                  </a:cubicBezTo>
                  <a:cubicBezTo>
                    <a:pt x="0" y="155"/>
                    <a:pt x="83" y="332"/>
                    <a:pt x="142" y="332"/>
                  </a:cubicBezTo>
                  <a:cubicBezTo>
                    <a:pt x="169" y="332"/>
                    <a:pt x="214" y="287"/>
                    <a:pt x="252" y="22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9" name="Freeform 7"/>
            <p:cNvSpPr>
              <a:spLocks/>
            </p:cNvSpPr>
            <p:nvPr userDrawn="1"/>
          </p:nvSpPr>
          <p:spPr bwMode="auto">
            <a:xfrm>
              <a:off x="15002377" y="688770"/>
              <a:ext cx="214153" cy="270509"/>
            </a:xfrm>
            <a:custGeom>
              <a:avLst/>
              <a:gdLst>
                <a:gd name="T0" fmla="*/ 31 w 140"/>
                <a:gd name="T1" fmla="*/ 0 h 176"/>
                <a:gd name="T2" fmla="*/ 140 w 140"/>
                <a:gd name="T3" fmla="*/ 39 h 176"/>
                <a:gd name="T4" fmla="*/ 80 w 140"/>
                <a:gd name="T5" fmla="*/ 176 h 176"/>
                <a:gd name="T6" fmla="*/ 0 w 140"/>
                <a:gd name="T7" fmla="*/ 27 h 176"/>
                <a:gd name="T8" fmla="*/ 31 w 140"/>
                <a:gd name="T9" fmla="*/ 0 h 176"/>
              </a:gdLst>
              <a:ahLst/>
              <a:cxnLst>
                <a:cxn ang="0">
                  <a:pos x="T0" y="T1"/>
                </a:cxn>
                <a:cxn ang="0">
                  <a:pos x="T2" y="T3"/>
                </a:cxn>
                <a:cxn ang="0">
                  <a:pos x="T4" y="T5"/>
                </a:cxn>
                <a:cxn ang="0">
                  <a:pos x="T6" y="T7"/>
                </a:cxn>
                <a:cxn ang="0">
                  <a:pos x="T8" y="T9"/>
                </a:cxn>
              </a:cxnLst>
              <a:rect l="0" t="0" r="r" b="b"/>
              <a:pathLst>
                <a:path w="140" h="176">
                  <a:moveTo>
                    <a:pt x="31" y="0"/>
                  </a:moveTo>
                  <a:cubicBezTo>
                    <a:pt x="85" y="0"/>
                    <a:pt x="140" y="9"/>
                    <a:pt x="140" y="39"/>
                  </a:cubicBezTo>
                  <a:cubicBezTo>
                    <a:pt x="140" y="101"/>
                    <a:pt x="100" y="176"/>
                    <a:pt x="80" y="176"/>
                  </a:cubicBezTo>
                  <a:cubicBezTo>
                    <a:pt x="44" y="176"/>
                    <a:pt x="0" y="77"/>
                    <a:pt x="0" y="27"/>
                  </a:cubicBezTo>
                  <a:cubicBezTo>
                    <a:pt x="0" y="4"/>
                    <a:pt x="9" y="0"/>
                    <a:pt x="31"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grpSp>
    </p:spTree>
    <p:extLst>
      <p:ext uri="{BB962C8B-B14F-4D97-AF65-F5344CB8AC3E}">
        <p14:creationId xmlns:p14="http://schemas.microsoft.com/office/powerpoint/2010/main" val="3590309658"/>
      </p:ext>
    </p:extLst>
  </p:cSld>
  <p:clrMapOvr>
    <a:masterClrMapping/>
  </p:clrMapOvr>
  <p:extLst>
    <p:ext uri="{DCECCB84-F9BA-43D5-87BE-67443E8EF086}">
      <p15:sldGuideLst xmlns:p15="http://schemas.microsoft.com/office/powerpoint/2012/main">
        <p15:guide id="1" orient="horz" pos="307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ogo 20">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6" name="Gruppieren 5"/>
          <p:cNvGrpSpPr/>
          <p:nvPr userDrawn="1"/>
        </p:nvGrpSpPr>
        <p:grpSpPr>
          <a:xfrm>
            <a:off x="14706726" y="688771"/>
            <a:ext cx="1855411" cy="517609"/>
            <a:chOff x="14706725" y="688770"/>
            <a:chExt cx="1855411" cy="517609"/>
          </a:xfrm>
        </p:grpSpPr>
        <p:sp>
          <p:nvSpPr>
            <p:cNvPr id="7" name="Freeform 5"/>
            <p:cNvSpPr>
              <a:spLocks noEditPoints="1"/>
            </p:cNvSpPr>
            <p:nvPr userDrawn="1"/>
          </p:nvSpPr>
          <p:spPr bwMode="auto">
            <a:xfrm>
              <a:off x="15318837" y="817956"/>
              <a:ext cx="1243299" cy="388423"/>
            </a:xfrm>
            <a:custGeom>
              <a:avLst/>
              <a:gdLst>
                <a:gd name="T0" fmla="*/ 85 w 812"/>
                <a:gd name="T1" fmla="*/ 29 h 253"/>
                <a:gd name="T2" fmla="*/ 85 w 812"/>
                <a:gd name="T3" fmla="*/ 250 h 253"/>
                <a:gd name="T4" fmla="*/ 54 w 812"/>
                <a:gd name="T5" fmla="*/ 250 h 253"/>
                <a:gd name="T6" fmla="*/ 54 w 812"/>
                <a:gd name="T7" fmla="*/ 29 h 253"/>
                <a:gd name="T8" fmla="*/ 0 w 812"/>
                <a:gd name="T9" fmla="*/ 29 h 253"/>
                <a:gd name="T10" fmla="*/ 0 w 812"/>
                <a:gd name="T11" fmla="*/ 2 h 253"/>
                <a:gd name="T12" fmla="*/ 140 w 812"/>
                <a:gd name="T13" fmla="*/ 2 h 253"/>
                <a:gd name="T14" fmla="*/ 140 w 812"/>
                <a:gd name="T15" fmla="*/ 29 h 253"/>
                <a:gd name="T16" fmla="*/ 85 w 812"/>
                <a:gd name="T17" fmla="*/ 29 h 253"/>
                <a:gd name="T18" fmla="*/ 250 w 812"/>
                <a:gd name="T19" fmla="*/ 135 h 253"/>
                <a:gd name="T20" fmla="*/ 250 w 812"/>
                <a:gd name="T21" fmla="*/ 250 h 253"/>
                <a:gd name="T22" fmla="*/ 218 w 812"/>
                <a:gd name="T23" fmla="*/ 250 h 253"/>
                <a:gd name="T24" fmla="*/ 218 w 812"/>
                <a:gd name="T25" fmla="*/ 135 h 253"/>
                <a:gd name="T26" fmla="*/ 155 w 812"/>
                <a:gd name="T27" fmla="*/ 2 h 253"/>
                <a:gd name="T28" fmla="*/ 189 w 812"/>
                <a:gd name="T29" fmla="*/ 2 h 253"/>
                <a:gd name="T30" fmla="*/ 236 w 812"/>
                <a:gd name="T31" fmla="*/ 103 h 253"/>
                <a:gd name="T32" fmla="*/ 282 w 812"/>
                <a:gd name="T33" fmla="*/ 2 h 253"/>
                <a:gd name="T34" fmla="*/ 315 w 812"/>
                <a:gd name="T35" fmla="*/ 2 h 253"/>
                <a:gd name="T36" fmla="*/ 250 w 812"/>
                <a:gd name="T37" fmla="*/ 135 h 253"/>
                <a:gd name="T38" fmla="*/ 410 w 812"/>
                <a:gd name="T39" fmla="*/ 157 h 253"/>
                <a:gd name="T40" fmla="*/ 380 w 812"/>
                <a:gd name="T41" fmla="*/ 157 h 253"/>
                <a:gd name="T42" fmla="*/ 380 w 812"/>
                <a:gd name="T43" fmla="*/ 250 h 253"/>
                <a:gd name="T44" fmla="*/ 350 w 812"/>
                <a:gd name="T45" fmla="*/ 250 h 253"/>
                <a:gd name="T46" fmla="*/ 350 w 812"/>
                <a:gd name="T47" fmla="*/ 2 h 253"/>
                <a:gd name="T48" fmla="*/ 410 w 812"/>
                <a:gd name="T49" fmla="*/ 0 h 253"/>
                <a:gd name="T50" fmla="*/ 479 w 812"/>
                <a:gd name="T51" fmla="*/ 77 h 253"/>
                <a:gd name="T52" fmla="*/ 410 w 812"/>
                <a:gd name="T53" fmla="*/ 157 h 253"/>
                <a:gd name="T54" fmla="*/ 414 w 812"/>
                <a:gd name="T55" fmla="*/ 25 h 253"/>
                <a:gd name="T56" fmla="*/ 380 w 812"/>
                <a:gd name="T57" fmla="*/ 28 h 253"/>
                <a:gd name="T58" fmla="*/ 380 w 812"/>
                <a:gd name="T59" fmla="*/ 131 h 253"/>
                <a:gd name="T60" fmla="*/ 414 w 812"/>
                <a:gd name="T61" fmla="*/ 131 h 253"/>
                <a:gd name="T62" fmla="*/ 447 w 812"/>
                <a:gd name="T63" fmla="*/ 79 h 253"/>
                <a:gd name="T64" fmla="*/ 414 w 812"/>
                <a:gd name="T65" fmla="*/ 25 h 253"/>
                <a:gd name="T66" fmla="*/ 590 w 812"/>
                <a:gd name="T67" fmla="*/ 253 h 253"/>
                <a:gd name="T68" fmla="*/ 516 w 812"/>
                <a:gd name="T69" fmla="*/ 123 h 253"/>
                <a:gd name="T70" fmla="*/ 590 w 812"/>
                <a:gd name="T71" fmla="*/ 0 h 253"/>
                <a:gd name="T72" fmla="*/ 664 w 812"/>
                <a:gd name="T73" fmla="*/ 123 h 253"/>
                <a:gd name="T74" fmla="*/ 590 w 812"/>
                <a:gd name="T75" fmla="*/ 253 h 253"/>
                <a:gd name="T76" fmla="*/ 590 w 812"/>
                <a:gd name="T77" fmla="*/ 26 h 253"/>
                <a:gd name="T78" fmla="*/ 547 w 812"/>
                <a:gd name="T79" fmla="*/ 125 h 253"/>
                <a:gd name="T80" fmla="*/ 590 w 812"/>
                <a:gd name="T81" fmla="*/ 227 h 253"/>
                <a:gd name="T82" fmla="*/ 632 w 812"/>
                <a:gd name="T83" fmla="*/ 125 h 253"/>
                <a:gd name="T84" fmla="*/ 590 w 812"/>
                <a:gd name="T85" fmla="*/ 26 h 253"/>
                <a:gd name="T86" fmla="*/ 753 w 812"/>
                <a:gd name="T87" fmla="*/ 253 h 253"/>
                <a:gd name="T88" fmla="*/ 706 w 812"/>
                <a:gd name="T89" fmla="*/ 246 h 253"/>
                <a:gd name="T90" fmla="*/ 706 w 812"/>
                <a:gd name="T91" fmla="*/ 221 h 253"/>
                <a:gd name="T92" fmla="*/ 752 w 812"/>
                <a:gd name="T93" fmla="*/ 226 h 253"/>
                <a:gd name="T94" fmla="*/ 782 w 812"/>
                <a:gd name="T95" fmla="*/ 184 h 253"/>
                <a:gd name="T96" fmla="*/ 752 w 812"/>
                <a:gd name="T97" fmla="*/ 134 h 253"/>
                <a:gd name="T98" fmla="*/ 723 w 812"/>
                <a:gd name="T99" fmla="*/ 134 h 253"/>
                <a:gd name="T100" fmla="*/ 723 w 812"/>
                <a:gd name="T101" fmla="*/ 109 h 253"/>
                <a:gd name="T102" fmla="*/ 748 w 812"/>
                <a:gd name="T103" fmla="*/ 109 h 253"/>
                <a:gd name="T104" fmla="*/ 778 w 812"/>
                <a:gd name="T105" fmla="*/ 65 h 253"/>
                <a:gd name="T106" fmla="*/ 752 w 812"/>
                <a:gd name="T107" fmla="*/ 26 h 253"/>
                <a:gd name="T108" fmla="*/ 708 w 812"/>
                <a:gd name="T109" fmla="*/ 32 h 253"/>
                <a:gd name="T110" fmla="*/ 708 w 812"/>
                <a:gd name="T111" fmla="*/ 6 h 253"/>
                <a:gd name="T112" fmla="*/ 751 w 812"/>
                <a:gd name="T113" fmla="*/ 0 h 253"/>
                <a:gd name="T114" fmla="*/ 808 w 812"/>
                <a:gd name="T115" fmla="*/ 68 h 253"/>
                <a:gd name="T116" fmla="*/ 781 w 812"/>
                <a:gd name="T117" fmla="*/ 120 h 253"/>
                <a:gd name="T118" fmla="*/ 812 w 812"/>
                <a:gd name="T119" fmla="*/ 180 h 253"/>
                <a:gd name="T120" fmla="*/ 753 w 812"/>
                <a:gd name="T121"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2" h="253">
                  <a:moveTo>
                    <a:pt x="85" y="29"/>
                  </a:moveTo>
                  <a:cubicBezTo>
                    <a:pt x="85" y="250"/>
                    <a:pt x="85" y="250"/>
                    <a:pt x="85" y="250"/>
                  </a:cubicBezTo>
                  <a:cubicBezTo>
                    <a:pt x="54" y="250"/>
                    <a:pt x="54" y="250"/>
                    <a:pt x="54" y="250"/>
                  </a:cubicBezTo>
                  <a:cubicBezTo>
                    <a:pt x="54" y="29"/>
                    <a:pt x="54" y="29"/>
                    <a:pt x="54" y="29"/>
                  </a:cubicBezTo>
                  <a:cubicBezTo>
                    <a:pt x="0" y="29"/>
                    <a:pt x="0" y="29"/>
                    <a:pt x="0" y="29"/>
                  </a:cubicBezTo>
                  <a:cubicBezTo>
                    <a:pt x="0" y="2"/>
                    <a:pt x="0" y="2"/>
                    <a:pt x="0" y="2"/>
                  </a:cubicBezTo>
                  <a:cubicBezTo>
                    <a:pt x="140" y="2"/>
                    <a:pt x="140" y="2"/>
                    <a:pt x="140" y="2"/>
                  </a:cubicBezTo>
                  <a:cubicBezTo>
                    <a:pt x="140" y="29"/>
                    <a:pt x="140" y="29"/>
                    <a:pt x="140" y="29"/>
                  </a:cubicBezTo>
                  <a:lnTo>
                    <a:pt x="85" y="29"/>
                  </a:lnTo>
                  <a:close/>
                  <a:moveTo>
                    <a:pt x="250" y="135"/>
                  </a:moveTo>
                  <a:cubicBezTo>
                    <a:pt x="250" y="250"/>
                    <a:pt x="250" y="250"/>
                    <a:pt x="250" y="250"/>
                  </a:cubicBezTo>
                  <a:cubicBezTo>
                    <a:pt x="218" y="250"/>
                    <a:pt x="218" y="250"/>
                    <a:pt x="218" y="250"/>
                  </a:cubicBezTo>
                  <a:cubicBezTo>
                    <a:pt x="218" y="135"/>
                    <a:pt x="218" y="135"/>
                    <a:pt x="218" y="135"/>
                  </a:cubicBezTo>
                  <a:cubicBezTo>
                    <a:pt x="155" y="2"/>
                    <a:pt x="155" y="2"/>
                    <a:pt x="155" y="2"/>
                  </a:cubicBezTo>
                  <a:cubicBezTo>
                    <a:pt x="189" y="2"/>
                    <a:pt x="189" y="2"/>
                    <a:pt x="189" y="2"/>
                  </a:cubicBezTo>
                  <a:cubicBezTo>
                    <a:pt x="236" y="103"/>
                    <a:pt x="236" y="103"/>
                    <a:pt x="236" y="103"/>
                  </a:cubicBezTo>
                  <a:cubicBezTo>
                    <a:pt x="282" y="2"/>
                    <a:pt x="282" y="2"/>
                    <a:pt x="282" y="2"/>
                  </a:cubicBezTo>
                  <a:cubicBezTo>
                    <a:pt x="315" y="2"/>
                    <a:pt x="315" y="2"/>
                    <a:pt x="315" y="2"/>
                  </a:cubicBezTo>
                  <a:lnTo>
                    <a:pt x="250" y="135"/>
                  </a:lnTo>
                  <a:close/>
                  <a:moveTo>
                    <a:pt x="410" y="157"/>
                  </a:moveTo>
                  <a:cubicBezTo>
                    <a:pt x="380" y="157"/>
                    <a:pt x="380" y="157"/>
                    <a:pt x="380" y="157"/>
                  </a:cubicBezTo>
                  <a:cubicBezTo>
                    <a:pt x="380" y="250"/>
                    <a:pt x="380" y="250"/>
                    <a:pt x="380" y="250"/>
                  </a:cubicBezTo>
                  <a:cubicBezTo>
                    <a:pt x="350" y="250"/>
                    <a:pt x="350" y="250"/>
                    <a:pt x="350" y="250"/>
                  </a:cubicBezTo>
                  <a:cubicBezTo>
                    <a:pt x="350" y="2"/>
                    <a:pt x="350" y="2"/>
                    <a:pt x="350" y="2"/>
                  </a:cubicBezTo>
                  <a:cubicBezTo>
                    <a:pt x="350" y="2"/>
                    <a:pt x="380" y="0"/>
                    <a:pt x="410" y="0"/>
                  </a:cubicBezTo>
                  <a:cubicBezTo>
                    <a:pt x="463" y="0"/>
                    <a:pt x="479" y="33"/>
                    <a:pt x="479" y="77"/>
                  </a:cubicBezTo>
                  <a:cubicBezTo>
                    <a:pt x="479" y="130"/>
                    <a:pt x="460" y="157"/>
                    <a:pt x="410" y="157"/>
                  </a:cubicBezTo>
                  <a:moveTo>
                    <a:pt x="414" y="25"/>
                  </a:moveTo>
                  <a:cubicBezTo>
                    <a:pt x="394" y="25"/>
                    <a:pt x="380" y="28"/>
                    <a:pt x="380" y="28"/>
                  </a:cubicBezTo>
                  <a:cubicBezTo>
                    <a:pt x="380" y="131"/>
                    <a:pt x="380" y="131"/>
                    <a:pt x="380" y="131"/>
                  </a:cubicBezTo>
                  <a:cubicBezTo>
                    <a:pt x="414" y="131"/>
                    <a:pt x="414" y="131"/>
                    <a:pt x="414" y="131"/>
                  </a:cubicBezTo>
                  <a:cubicBezTo>
                    <a:pt x="434" y="131"/>
                    <a:pt x="447" y="118"/>
                    <a:pt x="447" y="79"/>
                  </a:cubicBezTo>
                  <a:cubicBezTo>
                    <a:pt x="447" y="44"/>
                    <a:pt x="439" y="25"/>
                    <a:pt x="414" y="25"/>
                  </a:cubicBezTo>
                  <a:moveTo>
                    <a:pt x="590" y="253"/>
                  </a:moveTo>
                  <a:cubicBezTo>
                    <a:pt x="532" y="253"/>
                    <a:pt x="516" y="210"/>
                    <a:pt x="516" y="123"/>
                  </a:cubicBezTo>
                  <a:cubicBezTo>
                    <a:pt x="516" y="40"/>
                    <a:pt x="532" y="0"/>
                    <a:pt x="590" y="0"/>
                  </a:cubicBezTo>
                  <a:cubicBezTo>
                    <a:pt x="648" y="0"/>
                    <a:pt x="664" y="40"/>
                    <a:pt x="664" y="123"/>
                  </a:cubicBezTo>
                  <a:cubicBezTo>
                    <a:pt x="664" y="210"/>
                    <a:pt x="648" y="253"/>
                    <a:pt x="590" y="253"/>
                  </a:cubicBezTo>
                  <a:moveTo>
                    <a:pt x="590" y="26"/>
                  </a:moveTo>
                  <a:cubicBezTo>
                    <a:pt x="558" y="26"/>
                    <a:pt x="547" y="47"/>
                    <a:pt x="547" y="125"/>
                  </a:cubicBezTo>
                  <a:cubicBezTo>
                    <a:pt x="547" y="201"/>
                    <a:pt x="558" y="227"/>
                    <a:pt x="590" y="227"/>
                  </a:cubicBezTo>
                  <a:cubicBezTo>
                    <a:pt x="622" y="227"/>
                    <a:pt x="632" y="201"/>
                    <a:pt x="632" y="125"/>
                  </a:cubicBezTo>
                  <a:cubicBezTo>
                    <a:pt x="632" y="47"/>
                    <a:pt x="622" y="26"/>
                    <a:pt x="590" y="26"/>
                  </a:cubicBezTo>
                  <a:moveTo>
                    <a:pt x="753" y="253"/>
                  </a:moveTo>
                  <a:cubicBezTo>
                    <a:pt x="735" y="253"/>
                    <a:pt x="710" y="247"/>
                    <a:pt x="706" y="246"/>
                  </a:cubicBezTo>
                  <a:cubicBezTo>
                    <a:pt x="706" y="221"/>
                    <a:pt x="706" y="221"/>
                    <a:pt x="706" y="221"/>
                  </a:cubicBezTo>
                  <a:cubicBezTo>
                    <a:pt x="715" y="222"/>
                    <a:pt x="737" y="226"/>
                    <a:pt x="752" y="226"/>
                  </a:cubicBezTo>
                  <a:cubicBezTo>
                    <a:pt x="770" y="226"/>
                    <a:pt x="782" y="211"/>
                    <a:pt x="782" y="184"/>
                  </a:cubicBezTo>
                  <a:cubicBezTo>
                    <a:pt x="782" y="151"/>
                    <a:pt x="777" y="134"/>
                    <a:pt x="752" y="134"/>
                  </a:cubicBezTo>
                  <a:cubicBezTo>
                    <a:pt x="723" y="134"/>
                    <a:pt x="723" y="134"/>
                    <a:pt x="723" y="134"/>
                  </a:cubicBezTo>
                  <a:cubicBezTo>
                    <a:pt x="723" y="109"/>
                    <a:pt x="723" y="109"/>
                    <a:pt x="723" y="109"/>
                  </a:cubicBezTo>
                  <a:cubicBezTo>
                    <a:pt x="748" y="109"/>
                    <a:pt x="748" y="109"/>
                    <a:pt x="748" y="109"/>
                  </a:cubicBezTo>
                  <a:cubicBezTo>
                    <a:pt x="777" y="109"/>
                    <a:pt x="778" y="79"/>
                    <a:pt x="778" y="65"/>
                  </a:cubicBezTo>
                  <a:cubicBezTo>
                    <a:pt x="778" y="37"/>
                    <a:pt x="769" y="26"/>
                    <a:pt x="752" y="26"/>
                  </a:cubicBezTo>
                  <a:cubicBezTo>
                    <a:pt x="736" y="26"/>
                    <a:pt x="718" y="30"/>
                    <a:pt x="708" y="32"/>
                  </a:cubicBezTo>
                  <a:cubicBezTo>
                    <a:pt x="708" y="6"/>
                    <a:pt x="708" y="6"/>
                    <a:pt x="708" y="6"/>
                  </a:cubicBezTo>
                  <a:cubicBezTo>
                    <a:pt x="712" y="5"/>
                    <a:pt x="733" y="0"/>
                    <a:pt x="751" y="0"/>
                  </a:cubicBezTo>
                  <a:cubicBezTo>
                    <a:pt x="787" y="0"/>
                    <a:pt x="808" y="16"/>
                    <a:pt x="808" y="68"/>
                  </a:cubicBezTo>
                  <a:cubicBezTo>
                    <a:pt x="808" y="92"/>
                    <a:pt x="800" y="113"/>
                    <a:pt x="781" y="120"/>
                  </a:cubicBezTo>
                  <a:cubicBezTo>
                    <a:pt x="803" y="122"/>
                    <a:pt x="812" y="145"/>
                    <a:pt x="812" y="180"/>
                  </a:cubicBezTo>
                  <a:cubicBezTo>
                    <a:pt x="812" y="233"/>
                    <a:pt x="792" y="253"/>
                    <a:pt x="753" y="25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8" name="Freeform 6"/>
            <p:cNvSpPr>
              <a:spLocks/>
            </p:cNvSpPr>
            <p:nvPr userDrawn="1"/>
          </p:nvSpPr>
          <p:spPr bwMode="auto">
            <a:xfrm>
              <a:off x="14706725" y="696574"/>
              <a:ext cx="385822" cy="509805"/>
            </a:xfrm>
            <a:custGeom>
              <a:avLst/>
              <a:gdLst>
                <a:gd name="T0" fmla="*/ 252 w 252"/>
                <a:gd name="T1" fmla="*/ 227 h 332"/>
                <a:gd name="T2" fmla="*/ 237 w 252"/>
                <a:gd name="T3" fmla="*/ 229 h 332"/>
                <a:gd name="T4" fmla="*/ 132 w 252"/>
                <a:gd name="T5" fmla="*/ 30 h 332"/>
                <a:gd name="T6" fmla="*/ 142 w 252"/>
                <a:gd name="T7" fmla="*/ 0 h 332"/>
                <a:gd name="T8" fmla="*/ 7 w 252"/>
                <a:gd name="T9" fmla="*/ 50 h 332"/>
                <a:gd name="T10" fmla="*/ 0 w 252"/>
                <a:gd name="T11" fmla="*/ 78 h 332"/>
                <a:gd name="T12" fmla="*/ 142 w 252"/>
                <a:gd name="T13" fmla="*/ 332 h 332"/>
                <a:gd name="T14" fmla="*/ 252 w 252"/>
                <a:gd name="T15" fmla="*/ 227 h 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332">
                  <a:moveTo>
                    <a:pt x="252" y="227"/>
                  </a:moveTo>
                  <a:cubicBezTo>
                    <a:pt x="247" y="228"/>
                    <a:pt x="243" y="229"/>
                    <a:pt x="237" y="229"/>
                  </a:cubicBezTo>
                  <a:cubicBezTo>
                    <a:pt x="195" y="229"/>
                    <a:pt x="132" y="79"/>
                    <a:pt x="132" y="30"/>
                  </a:cubicBezTo>
                  <a:cubicBezTo>
                    <a:pt x="132" y="11"/>
                    <a:pt x="136" y="5"/>
                    <a:pt x="142" y="0"/>
                  </a:cubicBezTo>
                  <a:cubicBezTo>
                    <a:pt x="90" y="6"/>
                    <a:pt x="27" y="25"/>
                    <a:pt x="7" y="50"/>
                  </a:cubicBezTo>
                  <a:cubicBezTo>
                    <a:pt x="3" y="56"/>
                    <a:pt x="0" y="65"/>
                    <a:pt x="0" y="78"/>
                  </a:cubicBezTo>
                  <a:cubicBezTo>
                    <a:pt x="0" y="155"/>
                    <a:pt x="83" y="332"/>
                    <a:pt x="142" y="332"/>
                  </a:cubicBezTo>
                  <a:cubicBezTo>
                    <a:pt x="169" y="332"/>
                    <a:pt x="214" y="287"/>
                    <a:pt x="252" y="22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9" name="Freeform 7"/>
            <p:cNvSpPr>
              <a:spLocks/>
            </p:cNvSpPr>
            <p:nvPr userDrawn="1"/>
          </p:nvSpPr>
          <p:spPr bwMode="auto">
            <a:xfrm>
              <a:off x="15002377" y="688770"/>
              <a:ext cx="214153" cy="270509"/>
            </a:xfrm>
            <a:custGeom>
              <a:avLst/>
              <a:gdLst>
                <a:gd name="T0" fmla="*/ 31 w 140"/>
                <a:gd name="T1" fmla="*/ 0 h 176"/>
                <a:gd name="T2" fmla="*/ 140 w 140"/>
                <a:gd name="T3" fmla="*/ 39 h 176"/>
                <a:gd name="T4" fmla="*/ 80 w 140"/>
                <a:gd name="T5" fmla="*/ 176 h 176"/>
                <a:gd name="T6" fmla="*/ 0 w 140"/>
                <a:gd name="T7" fmla="*/ 27 h 176"/>
                <a:gd name="T8" fmla="*/ 31 w 140"/>
                <a:gd name="T9" fmla="*/ 0 h 176"/>
              </a:gdLst>
              <a:ahLst/>
              <a:cxnLst>
                <a:cxn ang="0">
                  <a:pos x="T0" y="T1"/>
                </a:cxn>
                <a:cxn ang="0">
                  <a:pos x="T2" y="T3"/>
                </a:cxn>
                <a:cxn ang="0">
                  <a:pos x="T4" y="T5"/>
                </a:cxn>
                <a:cxn ang="0">
                  <a:pos x="T6" y="T7"/>
                </a:cxn>
                <a:cxn ang="0">
                  <a:pos x="T8" y="T9"/>
                </a:cxn>
              </a:cxnLst>
              <a:rect l="0" t="0" r="r" b="b"/>
              <a:pathLst>
                <a:path w="140" h="176">
                  <a:moveTo>
                    <a:pt x="31" y="0"/>
                  </a:moveTo>
                  <a:cubicBezTo>
                    <a:pt x="85" y="0"/>
                    <a:pt x="140" y="9"/>
                    <a:pt x="140" y="39"/>
                  </a:cubicBezTo>
                  <a:cubicBezTo>
                    <a:pt x="140" y="101"/>
                    <a:pt x="100" y="176"/>
                    <a:pt x="80" y="176"/>
                  </a:cubicBezTo>
                  <a:cubicBezTo>
                    <a:pt x="44" y="176"/>
                    <a:pt x="0" y="77"/>
                    <a:pt x="0" y="27"/>
                  </a:cubicBezTo>
                  <a:cubicBezTo>
                    <a:pt x="0" y="4"/>
                    <a:pt x="9" y="0"/>
                    <a:pt x="31"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grpSp>
      <p:sp>
        <p:nvSpPr>
          <p:cNvPr id="5" name="Inhaltsplatzhalter 4"/>
          <p:cNvSpPr>
            <a:spLocks noGrp="1"/>
          </p:cNvSpPr>
          <p:nvPr>
            <p:ph sz="quarter" idx="33" hasCustomPrompt="1"/>
          </p:nvPr>
        </p:nvSpPr>
        <p:spPr>
          <a:xfrm>
            <a:off x="1194612" y="2100189"/>
            <a:ext cx="2160001" cy="756001"/>
          </a:xfrm>
        </p:spPr>
        <p:txBody>
          <a:bodyPr>
            <a:normAutofit/>
          </a:bodyPr>
          <a:lstStyle>
            <a:lvl1pPr marL="0" indent="0" algn="ctr">
              <a:buNone/>
              <a:defRPr sz="3200">
                <a:solidFill>
                  <a:schemeClr val="bg1"/>
                </a:solidFill>
              </a:defRPr>
            </a:lvl1pPr>
          </a:lstStyle>
          <a:p>
            <a:pPr lvl="0"/>
            <a:r>
              <a:rPr lang="de-DE"/>
              <a:t>Logo</a:t>
            </a:r>
          </a:p>
        </p:txBody>
      </p:sp>
      <p:sp>
        <p:nvSpPr>
          <p:cNvPr id="53" name="Inhaltsplatzhalter 4"/>
          <p:cNvSpPr>
            <a:spLocks noGrp="1"/>
          </p:cNvSpPr>
          <p:nvPr>
            <p:ph sz="quarter" idx="34" hasCustomPrompt="1"/>
          </p:nvPr>
        </p:nvSpPr>
        <p:spPr>
          <a:xfrm>
            <a:off x="4395752" y="2100189"/>
            <a:ext cx="2160001" cy="756001"/>
          </a:xfrm>
        </p:spPr>
        <p:txBody>
          <a:bodyPr>
            <a:normAutofit/>
          </a:bodyPr>
          <a:lstStyle>
            <a:lvl1pPr marL="0" indent="0" algn="ctr">
              <a:buNone/>
              <a:defRPr sz="3200">
                <a:solidFill>
                  <a:schemeClr val="bg1"/>
                </a:solidFill>
              </a:defRPr>
            </a:lvl1pPr>
          </a:lstStyle>
          <a:p>
            <a:pPr lvl="0"/>
            <a:r>
              <a:rPr lang="de-DE"/>
              <a:t>Logo</a:t>
            </a:r>
          </a:p>
        </p:txBody>
      </p:sp>
      <p:sp>
        <p:nvSpPr>
          <p:cNvPr id="54" name="Inhaltsplatzhalter 4"/>
          <p:cNvSpPr>
            <a:spLocks noGrp="1"/>
          </p:cNvSpPr>
          <p:nvPr>
            <p:ph sz="quarter" idx="35" hasCustomPrompt="1"/>
          </p:nvPr>
        </p:nvSpPr>
        <p:spPr>
          <a:xfrm>
            <a:off x="7596892" y="2100189"/>
            <a:ext cx="2160001" cy="756001"/>
          </a:xfrm>
        </p:spPr>
        <p:txBody>
          <a:bodyPr>
            <a:normAutofit/>
          </a:bodyPr>
          <a:lstStyle>
            <a:lvl1pPr marL="0" indent="0" algn="ctr">
              <a:buNone/>
              <a:defRPr sz="3200">
                <a:solidFill>
                  <a:schemeClr val="bg1"/>
                </a:solidFill>
              </a:defRPr>
            </a:lvl1pPr>
          </a:lstStyle>
          <a:p>
            <a:pPr lvl="0"/>
            <a:r>
              <a:rPr lang="de-DE"/>
              <a:t>Logo</a:t>
            </a:r>
          </a:p>
        </p:txBody>
      </p:sp>
      <p:sp>
        <p:nvSpPr>
          <p:cNvPr id="55" name="Inhaltsplatzhalter 4"/>
          <p:cNvSpPr>
            <a:spLocks noGrp="1"/>
          </p:cNvSpPr>
          <p:nvPr>
            <p:ph sz="quarter" idx="36" hasCustomPrompt="1"/>
          </p:nvPr>
        </p:nvSpPr>
        <p:spPr>
          <a:xfrm>
            <a:off x="10798034" y="2100189"/>
            <a:ext cx="2160001" cy="756001"/>
          </a:xfrm>
        </p:spPr>
        <p:txBody>
          <a:bodyPr>
            <a:normAutofit/>
          </a:bodyPr>
          <a:lstStyle>
            <a:lvl1pPr marL="0" indent="0" algn="ctr">
              <a:buNone/>
              <a:defRPr sz="3200">
                <a:solidFill>
                  <a:schemeClr val="bg1"/>
                </a:solidFill>
              </a:defRPr>
            </a:lvl1pPr>
          </a:lstStyle>
          <a:p>
            <a:pPr lvl="0"/>
            <a:r>
              <a:rPr lang="de-DE"/>
              <a:t>Logo</a:t>
            </a:r>
          </a:p>
        </p:txBody>
      </p:sp>
      <p:sp>
        <p:nvSpPr>
          <p:cNvPr id="56" name="Inhaltsplatzhalter 4"/>
          <p:cNvSpPr>
            <a:spLocks noGrp="1"/>
          </p:cNvSpPr>
          <p:nvPr>
            <p:ph sz="quarter" idx="37" hasCustomPrompt="1"/>
          </p:nvPr>
        </p:nvSpPr>
        <p:spPr>
          <a:xfrm>
            <a:off x="13999174" y="2100189"/>
            <a:ext cx="2160001" cy="756001"/>
          </a:xfrm>
        </p:spPr>
        <p:txBody>
          <a:bodyPr>
            <a:normAutofit/>
          </a:bodyPr>
          <a:lstStyle>
            <a:lvl1pPr marL="0" indent="0" algn="ctr">
              <a:buNone/>
              <a:defRPr sz="3200">
                <a:solidFill>
                  <a:schemeClr val="bg1"/>
                </a:solidFill>
              </a:defRPr>
            </a:lvl1pPr>
          </a:lstStyle>
          <a:p>
            <a:pPr lvl="0"/>
            <a:r>
              <a:rPr lang="de-DE"/>
              <a:t>Logo</a:t>
            </a:r>
          </a:p>
        </p:txBody>
      </p:sp>
      <p:sp>
        <p:nvSpPr>
          <p:cNvPr id="57" name="Inhaltsplatzhalter 4"/>
          <p:cNvSpPr>
            <a:spLocks noGrp="1"/>
          </p:cNvSpPr>
          <p:nvPr>
            <p:ph sz="quarter" idx="38" hasCustomPrompt="1"/>
          </p:nvPr>
        </p:nvSpPr>
        <p:spPr>
          <a:xfrm>
            <a:off x="1194612" y="3736523"/>
            <a:ext cx="2160001" cy="756001"/>
          </a:xfrm>
        </p:spPr>
        <p:txBody>
          <a:bodyPr>
            <a:normAutofit/>
          </a:bodyPr>
          <a:lstStyle>
            <a:lvl1pPr marL="0" indent="0" algn="ctr">
              <a:buNone/>
              <a:defRPr sz="3200">
                <a:solidFill>
                  <a:schemeClr val="bg1"/>
                </a:solidFill>
              </a:defRPr>
            </a:lvl1pPr>
          </a:lstStyle>
          <a:p>
            <a:pPr lvl="0"/>
            <a:r>
              <a:rPr lang="de-DE"/>
              <a:t>Logo</a:t>
            </a:r>
          </a:p>
        </p:txBody>
      </p:sp>
      <p:sp>
        <p:nvSpPr>
          <p:cNvPr id="58" name="Inhaltsplatzhalter 4"/>
          <p:cNvSpPr>
            <a:spLocks noGrp="1"/>
          </p:cNvSpPr>
          <p:nvPr>
            <p:ph sz="quarter" idx="39" hasCustomPrompt="1"/>
          </p:nvPr>
        </p:nvSpPr>
        <p:spPr>
          <a:xfrm>
            <a:off x="4395752" y="3736523"/>
            <a:ext cx="2160001" cy="756001"/>
          </a:xfrm>
        </p:spPr>
        <p:txBody>
          <a:bodyPr>
            <a:normAutofit/>
          </a:bodyPr>
          <a:lstStyle>
            <a:lvl1pPr marL="0" indent="0" algn="ctr">
              <a:buNone/>
              <a:defRPr sz="3200">
                <a:solidFill>
                  <a:schemeClr val="bg1"/>
                </a:solidFill>
              </a:defRPr>
            </a:lvl1pPr>
          </a:lstStyle>
          <a:p>
            <a:pPr lvl="0"/>
            <a:r>
              <a:rPr lang="de-DE"/>
              <a:t>Logo</a:t>
            </a:r>
          </a:p>
        </p:txBody>
      </p:sp>
      <p:sp>
        <p:nvSpPr>
          <p:cNvPr id="59" name="Inhaltsplatzhalter 4"/>
          <p:cNvSpPr>
            <a:spLocks noGrp="1"/>
          </p:cNvSpPr>
          <p:nvPr>
            <p:ph sz="quarter" idx="40" hasCustomPrompt="1"/>
          </p:nvPr>
        </p:nvSpPr>
        <p:spPr>
          <a:xfrm>
            <a:off x="7596892" y="3736523"/>
            <a:ext cx="2160001" cy="756001"/>
          </a:xfrm>
        </p:spPr>
        <p:txBody>
          <a:bodyPr>
            <a:normAutofit/>
          </a:bodyPr>
          <a:lstStyle>
            <a:lvl1pPr marL="0" indent="0" algn="ctr">
              <a:buNone/>
              <a:defRPr sz="3200">
                <a:solidFill>
                  <a:schemeClr val="bg1"/>
                </a:solidFill>
              </a:defRPr>
            </a:lvl1pPr>
          </a:lstStyle>
          <a:p>
            <a:pPr lvl="0"/>
            <a:r>
              <a:rPr lang="de-DE"/>
              <a:t>Logo</a:t>
            </a:r>
          </a:p>
        </p:txBody>
      </p:sp>
      <p:sp>
        <p:nvSpPr>
          <p:cNvPr id="60" name="Inhaltsplatzhalter 4"/>
          <p:cNvSpPr>
            <a:spLocks noGrp="1"/>
          </p:cNvSpPr>
          <p:nvPr>
            <p:ph sz="quarter" idx="41" hasCustomPrompt="1"/>
          </p:nvPr>
        </p:nvSpPr>
        <p:spPr>
          <a:xfrm>
            <a:off x="10798034" y="3736523"/>
            <a:ext cx="2160001" cy="756001"/>
          </a:xfrm>
        </p:spPr>
        <p:txBody>
          <a:bodyPr>
            <a:normAutofit/>
          </a:bodyPr>
          <a:lstStyle>
            <a:lvl1pPr marL="0" indent="0" algn="ctr">
              <a:buNone/>
              <a:defRPr sz="3200">
                <a:solidFill>
                  <a:schemeClr val="bg1"/>
                </a:solidFill>
              </a:defRPr>
            </a:lvl1pPr>
          </a:lstStyle>
          <a:p>
            <a:pPr lvl="0"/>
            <a:r>
              <a:rPr lang="de-DE"/>
              <a:t>Logo</a:t>
            </a:r>
          </a:p>
        </p:txBody>
      </p:sp>
      <p:sp>
        <p:nvSpPr>
          <p:cNvPr id="61" name="Inhaltsplatzhalter 4"/>
          <p:cNvSpPr>
            <a:spLocks noGrp="1"/>
          </p:cNvSpPr>
          <p:nvPr>
            <p:ph sz="quarter" idx="42" hasCustomPrompt="1"/>
          </p:nvPr>
        </p:nvSpPr>
        <p:spPr>
          <a:xfrm>
            <a:off x="13999174" y="3736523"/>
            <a:ext cx="2160001" cy="756001"/>
          </a:xfrm>
        </p:spPr>
        <p:txBody>
          <a:bodyPr>
            <a:normAutofit/>
          </a:bodyPr>
          <a:lstStyle>
            <a:lvl1pPr marL="0" indent="0" algn="ctr">
              <a:buNone/>
              <a:defRPr sz="3200">
                <a:solidFill>
                  <a:schemeClr val="bg1"/>
                </a:solidFill>
              </a:defRPr>
            </a:lvl1pPr>
          </a:lstStyle>
          <a:p>
            <a:pPr lvl="0"/>
            <a:r>
              <a:rPr lang="de-DE"/>
              <a:t>Logo</a:t>
            </a:r>
          </a:p>
        </p:txBody>
      </p:sp>
      <p:sp>
        <p:nvSpPr>
          <p:cNvPr id="62" name="Inhaltsplatzhalter 4"/>
          <p:cNvSpPr>
            <a:spLocks noGrp="1"/>
          </p:cNvSpPr>
          <p:nvPr>
            <p:ph sz="quarter" idx="43" hasCustomPrompt="1"/>
          </p:nvPr>
        </p:nvSpPr>
        <p:spPr>
          <a:xfrm>
            <a:off x="1194612" y="5372855"/>
            <a:ext cx="2160001" cy="756001"/>
          </a:xfrm>
        </p:spPr>
        <p:txBody>
          <a:bodyPr>
            <a:normAutofit/>
          </a:bodyPr>
          <a:lstStyle>
            <a:lvl1pPr marL="0" indent="0" algn="ctr">
              <a:buNone/>
              <a:defRPr sz="3200">
                <a:solidFill>
                  <a:schemeClr val="bg1"/>
                </a:solidFill>
              </a:defRPr>
            </a:lvl1pPr>
          </a:lstStyle>
          <a:p>
            <a:pPr lvl="0"/>
            <a:r>
              <a:rPr lang="de-DE"/>
              <a:t>Logo</a:t>
            </a:r>
          </a:p>
        </p:txBody>
      </p:sp>
      <p:sp>
        <p:nvSpPr>
          <p:cNvPr id="63" name="Inhaltsplatzhalter 4"/>
          <p:cNvSpPr>
            <a:spLocks noGrp="1"/>
          </p:cNvSpPr>
          <p:nvPr>
            <p:ph sz="quarter" idx="44" hasCustomPrompt="1"/>
          </p:nvPr>
        </p:nvSpPr>
        <p:spPr>
          <a:xfrm>
            <a:off x="4395752" y="5372855"/>
            <a:ext cx="2160001" cy="756001"/>
          </a:xfrm>
        </p:spPr>
        <p:txBody>
          <a:bodyPr>
            <a:normAutofit/>
          </a:bodyPr>
          <a:lstStyle>
            <a:lvl1pPr marL="0" indent="0" algn="ctr">
              <a:buNone/>
              <a:defRPr sz="3200">
                <a:solidFill>
                  <a:schemeClr val="bg1"/>
                </a:solidFill>
              </a:defRPr>
            </a:lvl1pPr>
          </a:lstStyle>
          <a:p>
            <a:pPr lvl="0"/>
            <a:r>
              <a:rPr lang="de-DE"/>
              <a:t>Logo</a:t>
            </a:r>
          </a:p>
        </p:txBody>
      </p:sp>
      <p:sp>
        <p:nvSpPr>
          <p:cNvPr id="64" name="Inhaltsplatzhalter 4"/>
          <p:cNvSpPr>
            <a:spLocks noGrp="1"/>
          </p:cNvSpPr>
          <p:nvPr>
            <p:ph sz="quarter" idx="45" hasCustomPrompt="1"/>
          </p:nvPr>
        </p:nvSpPr>
        <p:spPr>
          <a:xfrm>
            <a:off x="7596892" y="5372855"/>
            <a:ext cx="2160001" cy="756001"/>
          </a:xfrm>
        </p:spPr>
        <p:txBody>
          <a:bodyPr>
            <a:normAutofit/>
          </a:bodyPr>
          <a:lstStyle>
            <a:lvl1pPr marL="0" indent="0" algn="ctr">
              <a:buNone/>
              <a:defRPr sz="3200">
                <a:solidFill>
                  <a:schemeClr val="bg1"/>
                </a:solidFill>
              </a:defRPr>
            </a:lvl1pPr>
          </a:lstStyle>
          <a:p>
            <a:pPr lvl="0"/>
            <a:r>
              <a:rPr lang="de-DE"/>
              <a:t>Logo</a:t>
            </a:r>
          </a:p>
        </p:txBody>
      </p:sp>
      <p:sp>
        <p:nvSpPr>
          <p:cNvPr id="65" name="Inhaltsplatzhalter 4"/>
          <p:cNvSpPr>
            <a:spLocks noGrp="1"/>
          </p:cNvSpPr>
          <p:nvPr>
            <p:ph sz="quarter" idx="46" hasCustomPrompt="1"/>
          </p:nvPr>
        </p:nvSpPr>
        <p:spPr>
          <a:xfrm>
            <a:off x="10798034" y="5372855"/>
            <a:ext cx="2160001" cy="756001"/>
          </a:xfrm>
        </p:spPr>
        <p:txBody>
          <a:bodyPr>
            <a:normAutofit/>
          </a:bodyPr>
          <a:lstStyle>
            <a:lvl1pPr marL="0" indent="0" algn="ctr">
              <a:buNone/>
              <a:defRPr sz="3200">
                <a:solidFill>
                  <a:schemeClr val="bg1"/>
                </a:solidFill>
              </a:defRPr>
            </a:lvl1pPr>
          </a:lstStyle>
          <a:p>
            <a:pPr lvl="0"/>
            <a:r>
              <a:rPr lang="de-DE"/>
              <a:t>Logo</a:t>
            </a:r>
          </a:p>
        </p:txBody>
      </p:sp>
      <p:sp>
        <p:nvSpPr>
          <p:cNvPr id="66" name="Inhaltsplatzhalter 4"/>
          <p:cNvSpPr>
            <a:spLocks noGrp="1"/>
          </p:cNvSpPr>
          <p:nvPr>
            <p:ph sz="quarter" idx="47" hasCustomPrompt="1"/>
          </p:nvPr>
        </p:nvSpPr>
        <p:spPr>
          <a:xfrm>
            <a:off x="13999174" y="5372855"/>
            <a:ext cx="2160001" cy="756001"/>
          </a:xfrm>
        </p:spPr>
        <p:txBody>
          <a:bodyPr>
            <a:normAutofit/>
          </a:bodyPr>
          <a:lstStyle>
            <a:lvl1pPr marL="0" indent="0" algn="ctr">
              <a:buNone/>
              <a:defRPr sz="3200">
                <a:solidFill>
                  <a:schemeClr val="bg1"/>
                </a:solidFill>
              </a:defRPr>
            </a:lvl1pPr>
          </a:lstStyle>
          <a:p>
            <a:pPr lvl="0"/>
            <a:r>
              <a:rPr lang="de-DE"/>
              <a:t>Logo</a:t>
            </a:r>
          </a:p>
        </p:txBody>
      </p:sp>
      <p:sp>
        <p:nvSpPr>
          <p:cNvPr id="67" name="Inhaltsplatzhalter 4"/>
          <p:cNvSpPr>
            <a:spLocks noGrp="1"/>
          </p:cNvSpPr>
          <p:nvPr>
            <p:ph sz="quarter" idx="48" hasCustomPrompt="1"/>
          </p:nvPr>
        </p:nvSpPr>
        <p:spPr>
          <a:xfrm>
            <a:off x="1194612" y="7009188"/>
            <a:ext cx="2160001" cy="756001"/>
          </a:xfrm>
        </p:spPr>
        <p:txBody>
          <a:bodyPr>
            <a:normAutofit/>
          </a:bodyPr>
          <a:lstStyle>
            <a:lvl1pPr marL="0" indent="0" algn="ctr">
              <a:buNone/>
              <a:defRPr sz="3200">
                <a:solidFill>
                  <a:schemeClr val="bg1"/>
                </a:solidFill>
              </a:defRPr>
            </a:lvl1pPr>
          </a:lstStyle>
          <a:p>
            <a:pPr lvl="0"/>
            <a:r>
              <a:rPr lang="de-DE"/>
              <a:t>Logo</a:t>
            </a:r>
          </a:p>
        </p:txBody>
      </p:sp>
      <p:sp>
        <p:nvSpPr>
          <p:cNvPr id="68" name="Inhaltsplatzhalter 4"/>
          <p:cNvSpPr>
            <a:spLocks noGrp="1"/>
          </p:cNvSpPr>
          <p:nvPr>
            <p:ph sz="quarter" idx="49" hasCustomPrompt="1"/>
          </p:nvPr>
        </p:nvSpPr>
        <p:spPr>
          <a:xfrm>
            <a:off x="4395752" y="7009188"/>
            <a:ext cx="2160001" cy="756001"/>
          </a:xfrm>
        </p:spPr>
        <p:txBody>
          <a:bodyPr>
            <a:normAutofit/>
          </a:bodyPr>
          <a:lstStyle>
            <a:lvl1pPr marL="0" indent="0" algn="ctr">
              <a:buNone/>
              <a:defRPr sz="3200">
                <a:solidFill>
                  <a:schemeClr val="bg1"/>
                </a:solidFill>
              </a:defRPr>
            </a:lvl1pPr>
          </a:lstStyle>
          <a:p>
            <a:pPr lvl="0"/>
            <a:r>
              <a:rPr lang="de-DE"/>
              <a:t>Logo</a:t>
            </a:r>
          </a:p>
        </p:txBody>
      </p:sp>
      <p:sp>
        <p:nvSpPr>
          <p:cNvPr id="69" name="Inhaltsplatzhalter 4"/>
          <p:cNvSpPr>
            <a:spLocks noGrp="1"/>
          </p:cNvSpPr>
          <p:nvPr>
            <p:ph sz="quarter" idx="50" hasCustomPrompt="1"/>
          </p:nvPr>
        </p:nvSpPr>
        <p:spPr>
          <a:xfrm>
            <a:off x="7596892" y="7009188"/>
            <a:ext cx="2160001" cy="756001"/>
          </a:xfrm>
        </p:spPr>
        <p:txBody>
          <a:bodyPr>
            <a:normAutofit/>
          </a:bodyPr>
          <a:lstStyle>
            <a:lvl1pPr marL="0" indent="0" algn="ctr">
              <a:buNone/>
              <a:defRPr sz="3200">
                <a:solidFill>
                  <a:schemeClr val="bg1"/>
                </a:solidFill>
              </a:defRPr>
            </a:lvl1pPr>
          </a:lstStyle>
          <a:p>
            <a:pPr lvl="0"/>
            <a:r>
              <a:rPr lang="de-DE"/>
              <a:t>Logo</a:t>
            </a:r>
          </a:p>
        </p:txBody>
      </p:sp>
      <p:sp>
        <p:nvSpPr>
          <p:cNvPr id="70" name="Inhaltsplatzhalter 4"/>
          <p:cNvSpPr>
            <a:spLocks noGrp="1"/>
          </p:cNvSpPr>
          <p:nvPr>
            <p:ph sz="quarter" idx="51" hasCustomPrompt="1"/>
          </p:nvPr>
        </p:nvSpPr>
        <p:spPr>
          <a:xfrm>
            <a:off x="10798034" y="7009188"/>
            <a:ext cx="2160001" cy="756001"/>
          </a:xfrm>
        </p:spPr>
        <p:txBody>
          <a:bodyPr>
            <a:normAutofit/>
          </a:bodyPr>
          <a:lstStyle>
            <a:lvl1pPr marL="0" indent="0" algn="ctr">
              <a:buNone/>
              <a:defRPr sz="3200">
                <a:solidFill>
                  <a:schemeClr val="bg1"/>
                </a:solidFill>
              </a:defRPr>
            </a:lvl1pPr>
          </a:lstStyle>
          <a:p>
            <a:pPr lvl="0"/>
            <a:r>
              <a:rPr lang="de-DE"/>
              <a:t>Logo</a:t>
            </a:r>
          </a:p>
        </p:txBody>
      </p:sp>
      <p:sp>
        <p:nvSpPr>
          <p:cNvPr id="71" name="Inhaltsplatzhalter 4"/>
          <p:cNvSpPr>
            <a:spLocks noGrp="1"/>
          </p:cNvSpPr>
          <p:nvPr>
            <p:ph sz="quarter" idx="52" hasCustomPrompt="1"/>
          </p:nvPr>
        </p:nvSpPr>
        <p:spPr>
          <a:xfrm>
            <a:off x="13999174" y="7009188"/>
            <a:ext cx="2160001" cy="756001"/>
          </a:xfrm>
        </p:spPr>
        <p:txBody>
          <a:bodyPr>
            <a:normAutofit/>
          </a:bodyPr>
          <a:lstStyle>
            <a:lvl1pPr marL="0" indent="0" algn="ctr">
              <a:buNone/>
              <a:defRPr sz="3200">
                <a:solidFill>
                  <a:schemeClr val="bg1"/>
                </a:solidFill>
              </a:defRPr>
            </a:lvl1pPr>
          </a:lstStyle>
          <a:p>
            <a:pPr lvl="0"/>
            <a:r>
              <a:rPr lang="de-DE"/>
              <a:t>Logo</a:t>
            </a:r>
          </a:p>
        </p:txBody>
      </p:sp>
    </p:spTree>
    <p:extLst>
      <p:ext uri="{BB962C8B-B14F-4D97-AF65-F5344CB8AC3E}">
        <p14:creationId xmlns:p14="http://schemas.microsoft.com/office/powerpoint/2010/main" val="98464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50"/>
                                        <p:tgtEl>
                                          <p:spTgt spid="5">
                                            <p:txEl>
                                              <p:pRg st="0" end="0"/>
                                            </p:txEl>
                                          </p:spTgt>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53">
                                            <p:txEl>
                                              <p:pRg st="0" end="0"/>
                                            </p:txEl>
                                          </p:spTgt>
                                        </p:tgtEl>
                                        <p:attrNameLst>
                                          <p:attrName>style.visibility</p:attrName>
                                        </p:attrNameLst>
                                      </p:cBhvr>
                                      <p:to>
                                        <p:strVal val="visible"/>
                                      </p:to>
                                    </p:set>
                                    <p:animEffect transition="in" filter="fade">
                                      <p:cBhvr>
                                        <p:cTn id="11" dur="250"/>
                                        <p:tgtEl>
                                          <p:spTgt spid="53">
                                            <p:txEl>
                                              <p:pRg st="0" end="0"/>
                                            </p:txEl>
                                          </p:spTgt>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54">
                                            <p:txEl>
                                              <p:pRg st="0" end="0"/>
                                            </p:txEl>
                                          </p:spTgt>
                                        </p:tgtEl>
                                        <p:attrNameLst>
                                          <p:attrName>style.visibility</p:attrName>
                                        </p:attrNameLst>
                                      </p:cBhvr>
                                      <p:to>
                                        <p:strVal val="visible"/>
                                      </p:to>
                                    </p:set>
                                    <p:animEffect transition="in" filter="fade">
                                      <p:cBhvr>
                                        <p:cTn id="15" dur="250"/>
                                        <p:tgtEl>
                                          <p:spTgt spid="54">
                                            <p:txEl>
                                              <p:pRg st="0" end="0"/>
                                            </p:txEl>
                                          </p:spTgt>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55">
                                            <p:txEl>
                                              <p:pRg st="0" end="0"/>
                                            </p:txEl>
                                          </p:spTgt>
                                        </p:tgtEl>
                                        <p:attrNameLst>
                                          <p:attrName>style.visibility</p:attrName>
                                        </p:attrNameLst>
                                      </p:cBhvr>
                                      <p:to>
                                        <p:strVal val="visible"/>
                                      </p:to>
                                    </p:set>
                                    <p:animEffect transition="in" filter="fade">
                                      <p:cBhvr>
                                        <p:cTn id="19" dur="250"/>
                                        <p:tgtEl>
                                          <p:spTgt spid="55">
                                            <p:txEl>
                                              <p:pRg st="0" end="0"/>
                                            </p:txEl>
                                          </p:spTgt>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56">
                                            <p:txEl>
                                              <p:pRg st="0" end="0"/>
                                            </p:txEl>
                                          </p:spTgt>
                                        </p:tgtEl>
                                        <p:attrNameLst>
                                          <p:attrName>style.visibility</p:attrName>
                                        </p:attrNameLst>
                                      </p:cBhvr>
                                      <p:to>
                                        <p:strVal val="visible"/>
                                      </p:to>
                                    </p:set>
                                    <p:animEffect transition="in" filter="fade">
                                      <p:cBhvr>
                                        <p:cTn id="23" dur="250"/>
                                        <p:tgtEl>
                                          <p:spTgt spid="56">
                                            <p:txEl>
                                              <p:pRg st="0" end="0"/>
                                            </p:txEl>
                                          </p:spTgt>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57">
                                            <p:txEl>
                                              <p:pRg st="0" end="0"/>
                                            </p:txEl>
                                          </p:spTgt>
                                        </p:tgtEl>
                                        <p:attrNameLst>
                                          <p:attrName>style.visibility</p:attrName>
                                        </p:attrNameLst>
                                      </p:cBhvr>
                                      <p:to>
                                        <p:strVal val="visible"/>
                                      </p:to>
                                    </p:set>
                                    <p:animEffect transition="in" filter="fade">
                                      <p:cBhvr>
                                        <p:cTn id="27" dur="250"/>
                                        <p:tgtEl>
                                          <p:spTgt spid="57">
                                            <p:txEl>
                                              <p:pRg st="0" end="0"/>
                                            </p:txEl>
                                          </p:spTgt>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58">
                                            <p:txEl>
                                              <p:pRg st="0" end="0"/>
                                            </p:txEl>
                                          </p:spTgt>
                                        </p:tgtEl>
                                        <p:attrNameLst>
                                          <p:attrName>style.visibility</p:attrName>
                                        </p:attrNameLst>
                                      </p:cBhvr>
                                      <p:to>
                                        <p:strVal val="visible"/>
                                      </p:to>
                                    </p:set>
                                    <p:animEffect transition="in" filter="fade">
                                      <p:cBhvr>
                                        <p:cTn id="31" dur="250"/>
                                        <p:tgtEl>
                                          <p:spTgt spid="58">
                                            <p:txEl>
                                              <p:pRg st="0" end="0"/>
                                            </p:txEl>
                                          </p:spTgt>
                                        </p:tgtEl>
                                      </p:cBhvr>
                                    </p:animEffect>
                                  </p:childTnLst>
                                </p:cTn>
                              </p:par>
                            </p:childTnLst>
                          </p:cTn>
                        </p:par>
                        <p:par>
                          <p:cTn id="32" fill="hold">
                            <p:stCondLst>
                              <p:cond delay="1750"/>
                            </p:stCondLst>
                            <p:childTnLst>
                              <p:par>
                                <p:cTn id="33" presetID="10" presetClass="entr" presetSubtype="0" fill="hold" grpId="0" nodeType="afterEffect">
                                  <p:stCondLst>
                                    <p:cond delay="0"/>
                                  </p:stCondLst>
                                  <p:childTnLst>
                                    <p:set>
                                      <p:cBhvr>
                                        <p:cTn id="34" dur="1" fill="hold">
                                          <p:stCondLst>
                                            <p:cond delay="0"/>
                                          </p:stCondLst>
                                        </p:cTn>
                                        <p:tgtEl>
                                          <p:spTgt spid="59">
                                            <p:txEl>
                                              <p:pRg st="0" end="0"/>
                                            </p:txEl>
                                          </p:spTgt>
                                        </p:tgtEl>
                                        <p:attrNameLst>
                                          <p:attrName>style.visibility</p:attrName>
                                        </p:attrNameLst>
                                      </p:cBhvr>
                                      <p:to>
                                        <p:strVal val="visible"/>
                                      </p:to>
                                    </p:set>
                                    <p:animEffect transition="in" filter="fade">
                                      <p:cBhvr>
                                        <p:cTn id="35" dur="250"/>
                                        <p:tgtEl>
                                          <p:spTgt spid="59">
                                            <p:txEl>
                                              <p:pRg st="0" end="0"/>
                                            </p:txEl>
                                          </p:spTgt>
                                        </p:tgtEl>
                                      </p:cBhvr>
                                    </p:animEffect>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60">
                                            <p:txEl>
                                              <p:pRg st="0" end="0"/>
                                            </p:txEl>
                                          </p:spTgt>
                                        </p:tgtEl>
                                        <p:attrNameLst>
                                          <p:attrName>style.visibility</p:attrName>
                                        </p:attrNameLst>
                                      </p:cBhvr>
                                      <p:to>
                                        <p:strVal val="visible"/>
                                      </p:to>
                                    </p:set>
                                    <p:animEffect transition="in" filter="fade">
                                      <p:cBhvr>
                                        <p:cTn id="39" dur="250"/>
                                        <p:tgtEl>
                                          <p:spTgt spid="60">
                                            <p:txEl>
                                              <p:pRg st="0" end="0"/>
                                            </p:txEl>
                                          </p:spTgt>
                                        </p:tgtEl>
                                      </p:cBhvr>
                                    </p:animEffect>
                                  </p:childTnLst>
                                </p:cTn>
                              </p:par>
                            </p:childTnLst>
                          </p:cTn>
                        </p:par>
                        <p:par>
                          <p:cTn id="40" fill="hold">
                            <p:stCondLst>
                              <p:cond delay="2250"/>
                            </p:stCondLst>
                            <p:childTnLst>
                              <p:par>
                                <p:cTn id="41" presetID="10" presetClass="entr" presetSubtype="0" fill="hold" grpId="0" nodeType="afterEffect">
                                  <p:stCondLst>
                                    <p:cond delay="0"/>
                                  </p:stCondLst>
                                  <p:childTnLst>
                                    <p:set>
                                      <p:cBhvr>
                                        <p:cTn id="42" dur="1" fill="hold">
                                          <p:stCondLst>
                                            <p:cond delay="0"/>
                                          </p:stCondLst>
                                        </p:cTn>
                                        <p:tgtEl>
                                          <p:spTgt spid="61">
                                            <p:txEl>
                                              <p:pRg st="0" end="0"/>
                                            </p:txEl>
                                          </p:spTgt>
                                        </p:tgtEl>
                                        <p:attrNameLst>
                                          <p:attrName>style.visibility</p:attrName>
                                        </p:attrNameLst>
                                      </p:cBhvr>
                                      <p:to>
                                        <p:strVal val="visible"/>
                                      </p:to>
                                    </p:set>
                                    <p:animEffect transition="in" filter="fade">
                                      <p:cBhvr>
                                        <p:cTn id="43" dur="250"/>
                                        <p:tgtEl>
                                          <p:spTgt spid="61">
                                            <p:txEl>
                                              <p:pRg st="0" end="0"/>
                                            </p:txEl>
                                          </p:spTgt>
                                        </p:tgtEl>
                                      </p:cBhvr>
                                    </p:animEffect>
                                  </p:childTnLst>
                                </p:cTn>
                              </p:par>
                            </p:childTnLst>
                          </p:cTn>
                        </p:par>
                        <p:par>
                          <p:cTn id="44" fill="hold">
                            <p:stCondLst>
                              <p:cond delay="2500"/>
                            </p:stCondLst>
                            <p:childTnLst>
                              <p:par>
                                <p:cTn id="45" presetID="10" presetClass="entr" presetSubtype="0" fill="hold" grpId="0" nodeType="afterEffect">
                                  <p:stCondLst>
                                    <p:cond delay="0"/>
                                  </p:stCondLst>
                                  <p:childTnLst>
                                    <p:set>
                                      <p:cBhvr>
                                        <p:cTn id="46" dur="1" fill="hold">
                                          <p:stCondLst>
                                            <p:cond delay="0"/>
                                          </p:stCondLst>
                                        </p:cTn>
                                        <p:tgtEl>
                                          <p:spTgt spid="62">
                                            <p:txEl>
                                              <p:pRg st="0" end="0"/>
                                            </p:txEl>
                                          </p:spTgt>
                                        </p:tgtEl>
                                        <p:attrNameLst>
                                          <p:attrName>style.visibility</p:attrName>
                                        </p:attrNameLst>
                                      </p:cBhvr>
                                      <p:to>
                                        <p:strVal val="visible"/>
                                      </p:to>
                                    </p:set>
                                    <p:animEffect transition="in" filter="fade">
                                      <p:cBhvr>
                                        <p:cTn id="47" dur="250"/>
                                        <p:tgtEl>
                                          <p:spTgt spid="62">
                                            <p:txEl>
                                              <p:pRg st="0" end="0"/>
                                            </p:txEl>
                                          </p:spTgt>
                                        </p:tgtEl>
                                      </p:cBhvr>
                                    </p:animEffect>
                                  </p:childTnLst>
                                </p:cTn>
                              </p:par>
                            </p:childTnLst>
                          </p:cTn>
                        </p:par>
                        <p:par>
                          <p:cTn id="48" fill="hold">
                            <p:stCondLst>
                              <p:cond delay="2750"/>
                            </p:stCondLst>
                            <p:childTnLst>
                              <p:par>
                                <p:cTn id="49" presetID="10" presetClass="entr" presetSubtype="0" fill="hold" grpId="0" nodeType="afterEffect">
                                  <p:stCondLst>
                                    <p:cond delay="0"/>
                                  </p:stCondLst>
                                  <p:childTnLst>
                                    <p:set>
                                      <p:cBhvr>
                                        <p:cTn id="50" dur="1" fill="hold">
                                          <p:stCondLst>
                                            <p:cond delay="0"/>
                                          </p:stCondLst>
                                        </p:cTn>
                                        <p:tgtEl>
                                          <p:spTgt spid="63">
                                            <p:txEl>
                                              <p:pRg st="0" end="0"/>
                                            </p:txEl>
                                          </p:spTgt>
                                        </p:tgtEl>
                                        <p:attrNameLst>
                                          <p:attrName>style.visibility</p:attrName>
                                        </p:attrNameLst>
                                      </p:cBhvr>
                                      <p:to>
                                        <p:strVal val="visible"/>
                                      </p:to>
                                    </p:set>
                                    <p:animEffect transition="in" filter="fade">
                                      <p:cBhvr>
                                        <p:cTn id="51" dur="250"/>
                                        <p:tgtEl>
                                          <p:spTgt spid="63">
                                            <p:txEl>
                                              <p:pRg st="0" end="0"/>
                                            </p:txEl>
                                          </p:spTgt>
                                        </p:tgtEl>
                                      </p:cBhvr>
                                    </p:animEffect>
                                  </p:childTnLst>
                                </p:cTn>
                              </p:par>
                            </p:childTnLst>
                          </p:cTn>
                        </p:par>
                        <p:par>
                          <p:cTn id="52" fill="hold">
                            <p:stCondLst>
                              <p:cond delay="3000"/>
                            </p:stCondLst>
                            <p:childTnLst>
                              <p:par>
                                <p:cTn id="53" presetID="10" presetClass="entr" presetSubtype="0" fill="hold" grpId="0" nodeType="afterEffect">
                                  <p:stCondLst>
                                    <p:cond delay="0"/>
                                  </p:stCondLst>
                                  <p:childTnLst>
                                    <p:set>
                                      <p:cBhvr>
                                        <p:cTn id="54" dur="1" fill="hold">
                                          <p:stCondLst>
                                            <p:cond delay="0"/>
                                          </p:stCondLst>
                                        </p:cTn>
                                        <p:tgtEl>
                                          <p:spTgt spid="64">
                                            <p:txEl>
                                              <p:pRg st="0" end="0"/>
                                            </p:txEl>
                                          </p:spTgt>
                                        </p:tgtEl>
                                        <p:attrNameLst>
                                          <p:attrName>style.visibility</p:attrName>
                                        </p:attrNameLst>
                                      </p:cBhvr>
                                      <p:to>
                                        <p:strVal val="visible"/>
                                      </p:to>
                                    </p:set>
                                    <p:animEffect transition="in" filter="fade">
                                      <p:cBhvr>
                                        <p:cTn id="55" dur="250"/>
                                        <p:tgtEl>
                                          <p:spTgt spid="64">
                                            <p:txEl>
                                              <p:pRg st="0" end="0"/>
                                            </p:txEl>
                                          </p:spTgt>
                                        </p:tgtEl>
                                      </p:cBhvr>
                                    </p:animEffect>
                                  </p:childTnLst>
                                </p:cTn>
                              </p:par>
                            </p:childTnLst>
                          </p:cTn>
                        </p:par>
                        <p:par>
                          <p:cTn id="56" fill="hold">
                            <p:stCondLst>
                              <p:cond delay="3250"/>
                            </p:stCondLst>
                            <p:childTnLst>
                              <p:par>
                                <p:cTn id="57" presetID="10" presetClass="entr" presetSubtype="0" fill="hold" grpId="0" nodeType="afterEffect">
                                  <p:stCondLst>
                                    <p:cond delay="0"/>
                                  </p:stCondLst>
                                  <p:childTnLst>
                                    <p:set>
                                      <p:cBhvr>
                                        <p:cTn id="58" dur="1" fill="hold">
                                          <p:stCondLst>
                                            <p:cond delay="0"/>
                                          </p:stCondLst>
                                        </p:cTn>
                                        <p:tgtEl>
                                          <p:spTgt spid="65">
                                            <p:txEl>
                                              <p:pRg st="0" end="0"/>
                                            </p:txEl>
                                          </p:spTgt>
                                        </p:tgtEl>
                                        <p:attrNameLst>
                                          <p:attrName>style.visibility</p:attrName>
                                        </p:attrNameLst>
                                      </p:cBhvr>
                                      <p:to>
                                        <p:strVal val="visible"/>
                                      </p:to>
                                    </p:set>
                                    <p:animEffect transition="in" filter="fade">
                                      <p:cBhvr>
                                        <p:cTn id="59" dur="250"/>
                                        <p:tgtEl>
                                          <p:spTgt spid="65">
                                            <p:txEl>
                                              <p:pRg st="0" end="0"/>
                                            </p:txEl>
                                          </p:spTgt>
                                        </p:tgtEl>
                                      </p:cBhvr>
                                    </p:animEffect>
                                  </p:childTnLst>
                                </p:cTn>
                              </p:par>
                            </p:childTnLst>
                          </p:cTn>
                        </p:par>
                        <p:par>
                          <p:cTn id="60" fill="hold">
                            <p:stCondLst>
                              <p:cond delay="3500"/>
                            </p:stCondLst>
                            <p:childTnLst>
                              <p:par>
                                <p:cTn id="61" presetID="10" presetClass="entr" presetSubtype="0" fill="hold" grpId="0" nodeType="afterEffect">
                                  <p:stCondLst>
                                    <p:cond delay="0"/>
                                  </p:stCondLst>
                                  <p:childTnLst>
                                    <p:set>
                                      <p:cBhvr>
                                        <p:cTn id="62" dur="1" fill="hold">
                                          <p:stCondLst>
                                            <p:cond delay="0"/>
                                          </p:stCondLst>
                                        </p:cTn>
                                        <p:tgtEl>
                                          <p:spTgt spid="66">
                                            <p:txEl>
                                              <p:pRg st="0" end="0"/>
                                            </p:txEl>
                                          </p:spTgt>
                                        </p:tgtEl>
                                        <p:attrNameLst>
                                          <p:attrName>style.visibility</p:attrName>
                                        </p:attrNameLst>
                                      </p:cBhvr>
                                      <p:to>
                                        <p:strVal val="visible"/>
                                      </p:to>
                                    </p:set>
                                    <p:animEffect transition="in" filter="fade">
                                      <p:cBhvr>
                                        <p:cTn id="63" dur="250"/>
                                        <p:tgtEl>
                                          <p:spTgt spid="66">
                                            <p:txEl>
                                              <p:pRg st="0" end="0"/>
                                            </p:txEl>
                                          </p:spTgt>
                                        </p:tgtEl>
                                      </p:cBhvr>
                                    </p:animEffect>
                                  </p:childTnLst>
                                </p:cTn>
                              </p:par>
                            </p:childTnLst>
                          </p:cTn>
                        </p:par>
                        <p:par>
                          <p:cTn id="64" fill="hold">
                            <p:stCondLst>
                              <p:cond delay="3750"/>
                            </p:stCondLst>
                            <p:childTnLst>
                              <p:par>
                                <p:cTn id="65" presetID="10" presetClass="entr" presetSubtype="0" fill="hold" grpId="0" nodeType="afterEffect">
                                  <p:stCondLst>
                                    <p:cond delay="0"/>
                                  </p:stCondLst>
                                  <p:childTnLst>
                                    <p:set>
                                      <p:cBhvr>
                                        <p:cTn id="66" dur="1" fill="hold">
                                          <p:stCondLst>
                                            <p:cond delay="0"/>
                                          </p:stCondLst>
                                        </p:cTn>
                                        <p:tgtEl>
                                          <p:spTgt spid="67">
                                            <p:txEl>
                                              <p:pRg st="0" end="0"/>
                                            </p:txEl>
                                          </p:spTgt>
                                        </p:tgtEl>
                                        <p:attrNameLst>
                                          <p:attrName>style.visibility</p:attrName>
                                        </p:attrNameLst>
                                      </p:cBhvr>
                                      <p:to>
                                        <p:strVal val="visible"/>
                                      </p:to>
                                    </p:set>
                                    <p:animEffect transition="in" filter="fade">
                                      <p:cBhvr>
                                        <p:cTn id="67" dur="250"/>
                                        <p:tgtEl>
                                          <p:spTgt spid="67">
                                            <p:txEl>
                                              <p:pRg st="0" end="0"/>
                                            </p:txEl>
                                          </p:spTgt>
                                        </p:tgtEl>
                                      </p:cBhvr>
                                    </p:animEffect>
                                  </p:childTnLst>
                                </p:cTn>
                              </p:par>
                            </p:childTnLst>
                          </p:cTn>
                        </p:par>
                        <p:par>
                          <p:cTn id="68" fill="hold">
                            <p:stCondLst>
                              <p:cond delay="4000"/>
                            </p:stCondLst>
                            <p:childTnLst>
                              <p:par>
                                <p:cTn id="69" presetID="10" presetClass="entr" presetSubtype="0" fill="hold" grpId="0" nodeType="afterEffect">
                                  <p:stCondLst>
                                    <p:cond delay="0"/>
                                  </p:stCondLst>
                                  <p:childTnLst>
                                    <p:set>
                                      <p:cBhvr>
                                        <p:cTn id="70" dur="1" fill="hold">
                                          <p:stCondLst>
                                            <p:cond delay="0"/>
                                          </p:stCondLst>
                                        </p:cTn>
                                        <p:tgtEl>
                                          <p:spTgt spid="68">
                                            <p:txEl>
                                              <p:pRg st="0" end="0"/>
                                            </p:txEl>
                                          </p:spTgt>
                                        </p:tgtEl>
                                        <p:attrNameLst>
                                          <p:attrName>style.visibility</p:attrName>
                                        </p:attrNameLst>
                                      </p:cBhvr>
                                      <p:to>
                                        <p:strVal val="visible"/>
                                      </p:to>
                                    </p:set>
                                    <p:animEffect transition="in" filter="fade">
                                      <p:cBhvr>
                                        <p:cTn id="71" dur="250"/>
                                        <p:tgtEl>
                                          <p:spTgt spid="68">
                                            <p:txEl>
                                              <p:pRg st="0" end="0"/>
                                            </p:txEl>
                                          </p:spTgt>
                                        </p:tgtEl>
                                      </p:cBhvr>
                                    </p:animEffect>
                                  </p:childTnLst>
                                </p:cTn>
                              </p:par>
                            </p:childTnLst>
                          </p:cTn>
                        </p:par>
                        <p:par>
                          <p:cTn id="72" fill="hold">
                            <p:stCondLst>
                              <p:cond delay="4250"/>
                            </p:stCondLst>
                            <p:childTnLst>
                              <p:par>
                                <p:cTn id="73" presetID="10" presetClass="entr" presetSubtype="0" fill="hold" grpId="0" nodeType="afterEffect">
                                  <p:stCondLst>
                                    <p:cond delay="0"/>
                                  </p:stCondLst>
                                  <p:childTnLst>
                                    <p:set>
                                      <p:cBhvr>
                                        <p:cTn id="74" dur="1" fill="hold">
                                          <p:stCondLst>
                                            <p:cond delay="0"/>
                                          </p:stCondLst>
                                        </p:cTn>
                                        <p:tgtEl>
                                          <p:spTgt spid="69">
                                            <p:txEl>
                                              <p:pRg st="0" end="0"/>
                                            </p:txEl>
                                          </p:spTgt>
                                        </p:tgtEl>
                                        <p:attrNameLst>
                                          <p:attrName>style.visibility</p:attrName>
                                        </p:attrNameLst>
                                      </p:cBhvr>
                                      <p:to>
                                        <p:strVal val="visible"/>
                                      </p:to>
                                    </p:set>
                                    <p:animEffect transition="in" filter="fade">
                                      <p:cBhvr>
                                        <p:cTn id="75" dur="250"/>
                                        <p:tgtEl>
                                          <p:spTgt spid="69">
                                            <p:txEl>
                                              <p:pRg st="0" end="0"/>
                                            </p:txEl>
                                          </p:spTgt>
                                        </p:tgtEl>
                                      </p:cBhvr>
                                    </p:animEffect>
                                  </p:childTnLst>
                                </p:cTn>
                              </p:par>
                            </p:childTnLst>
                          </p:cTn>
                        </p:par>
                        <p:par>
                          <p:cTn id="76" fill="hold">
                            <p:stCondLst>
                              <p:cond delay="4500"/>
                            </p:stCondLst>
                            <p:childTnLst>
                              <p:par>
                                <p:cTn id="77" presetID="10" presetClass="entr" presetSubtype="0" fill="hold" grpId="0" nodeType="afterEffect">
                                  <p:stCondLst>
                                    <p:cond delay="0"/>
                                  </p:stCondLst>
                                  <p:childTnLst>
                                    <p:set>
                                      <p:cBhvr>
                                        <p:cTn id="78" dur="1" fill="hold">
                                          <p:stCondLst>
                                            <p:cond delay="0"/>
                                          </p:stCondLst>
                                        </p:cTn>
                                        <p:tgtEl>
                                          <p:spTgt spid="70">
                                            <p:txEl>
                                              <p:pRg st="0" end="0"/>
                                            </p:txEl>
                                          </p:spTgt>
                                        </p:tgtEl>
                                        <p:attrNameLst>
                                          <p:attrName>style.visibility</p:attrName>
                                        </p:attrNameLst>
                                      </p:cBhvr>
                                      <p:to>
                                        <p:strVal val="visible"/>
                                      </p:to>
                                    </p:set>
                                    <p:animEffect transition="in" filter="fade">
                                      <p:cBhvr>
                                        <p:cTn id="79" dur="250"/>
                                        <p:tgtEl>
                                          <p:spTgt spid="70">
                                            <p:txEl>
                                              <p:pRg st="0" end="0"/>
                                            </p:txEl>
                                          </p:spTgt>
                                        </p:tgtEl>
                                      </p:cBhvr>
                                    </p:animEffect>
                                  </p:childTnLst>
                                </p:cTn>
                              </p:par>
                            </p:childTnLst>
                          </p:cTn>
                        </p:par>
                        <p:par>
                          <p:cTn id="80" fill="hold">
                            <p:stCondLst>
                              <p:cond delay="4750"/>
                            </p:stCondLst>
                            <p:childTnLst>
                              <p:par>
                                <p:cTn id="81" presetID="10" presetClass="entr" presetSubtype="0" fill="hold" grpId="0" nodeType="afterEffect">
                                  <p:stCondLst>
                                    <p:cond delay="0"/>
                                  </p:stCondLst>
                                  <p:childTnLst>
                                    <p:set>
                                      <p:cBhvr>
                                        <p:cTn id="82" dur="1" fill="hold">
                                          <p:stCondLst>
                                            <p:cond delay="0"/>
                                          </p:stCondLst>
                                        </p:cTn>
                                        <p:tgtEl>
                                          <p:spTgt spid="71">
                                            <p:txEl>
                                              <p:pRg st="0" end="0"/>
                                            </p:txEl>
                                          </p:spTgt>
                                        </p:tgtEl>
                                        <p:attrNameLst>
                                          <p:attrName>style.visibility</p:attrName>
                                        </p:attrNameLst>
                                      </p:cBhvr>
                                      <p:to>
                                        <p:strVal val="visible"/>
                                      </p:to>
                                    </p:set>
                                    <p:animEffect transition="in" filter="fade">
                                      <p:cBhvr>
                                        <p:cTn id="83" dur="250"/>
                                        <p:tgtEl>
                                          <p:spTgt spid="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250"/>
                        <p:tgtEl>
                          <p:spTgt spid="5"/>
                        </p:tgtEl>
                      </p:cBhvr>
                    </p:animEffect>
                  </p:childTnLst>
                </p:cTn>
              </p:par>
            </p:tnLst>
          </p:tmpl>
        </p:tmplLst>
      </p:bldP>
      <p:bldP spid="53" grpId="0" build="p">
        <p:tmplLst>
          <p:tmpl lvl="1">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250"/>
                        <p:tgtEl>
                          <p:spTgt spid="53"/>
                        </p:tgtEl>
                      </p:cBhvr>
                    </p:animEffect>
                  </p:childTnLst>
                </p:cTn>
              </p:par>
            </p:tnLst>
          </p:tmpl>
        </p:tmplLst>
      </p:bldP>
      <p:bldP spid="54" grpId="0" build="p">
        <p:tmplLst>
          <p:tmpl lvl="1">
            <p:tnLst>
              <p:par>
                <p:cTn presetID="10" presetClass="entr" presetSubtype="0"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fade">
                      <p:cBhvr>
                        <p:cTn dur="250"/>
                        <p:tgtEl>
                          <p:spTgt spid="54"/>
                        </p:tgtEl>
                      </p:cBhvr>
                    </p:animEffect>
                  </p:childTnLst>
                </p:cTn>
              </p:par>
            </p:tnLst>
          </p:tmpl>
        </p:tmplLst>
      </p:bldP>
      <p:bldP spid="55" grpId="0" build="p">
        <p:tmplLst>
          <p:tmpl lvl="1">
            <p:tnLst>
              <p:par>
                <p:cTn presetID="10" presetClass="entr" presetSubtype="0" fill="hold" nodeType="after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fade">
                      <p:cBhvr>
                        <p:cTn dur="250"/>
                        <p:tgtEl>
                          <p:spTgt spid="55"/>
                        </p:tgtEl>
                      </p:cBhvr>
                    </p:animEffect>
                  </p:childTnLst>
                </p:cTn>
              </p:par>
            </p:tnLst>
          </p:tmpl>
        </p:tmplLst>
      </p:bldP>
      <p:bldP spid="56" grpId="0" build="p">
        <p:tmplLst>
          <p:tmpl lvl="1">
            <p:tnLst>
              <p:par>
                <p:cTn presetID="10" presetClass="entr" presetSubtype="0" fill="hold" nodeType="after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250"/>
                        <p:tgtEl>
                          <p:spTgt spid="56"/>
                        </p:tgtEl>
                      </p:cBhvr>
                    </p:animEffect>
                  </p:childTnLst>
                </p:cTn>
              </p:par>
            </p:tnLst>
          </p:tmpl>
        </p:tmplLst>
      </p:bldP>
      <p:bldP spid="57" grpId="0" build="p">
        <p:tmplLst>
          <p:tmpl lvl="1">
            <p:tnLst>
              <p:par>
                <p:cTn presetID="10" presetClass="entr" presetSubtype="0" fill="hold" nodeType="after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250"/>
                        <p:tgtEl>
                          <p:spTgt spid="57"/>
                        </p:tgtEl>
                      </p:cBhvr>
                    </p:animEffect>
                  </p:childTnLst>
                </p:cTn>
              </p:par>
            </p:tnLst>
          </p:tmpl>
        </p:tmplLst>
      </p:bldP>
      <p:bldP spid="58" grpId="0" build="p">
        <p:tmplLst>
          <p:tmpl lvl="1">
            <p:tnLst>
              <p:par>
                <p:cTn presetID="10" presetClass="entr" presetSubtype="0"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fade">
                      <p:cBhvr>
                        <p:cTn dur="250"/>
                        <p:tgtEl>
                          <p:spTgt spid="58"/>
                        </p:tgtEl>
                      </p:cBhvr>
                    </p:animEffect>
                  </p:childTnLst>
                </p:cTn>
              </p:par>
            </p:tnLst>
          </p:tmpl>
        </p:tmplLst>
      </p:bldP>
      <p:bldP spid="59" grpId="0" build="p">
        <p:tmplLst>
          <p:tmpl lvl="1">
            <p:tnLst>
              <p:par>
                <p:cTn presetID="10" presetClass="entr" presetSubtype="0" fill="hold" nodeType="after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fade">
                      <p:cBhvr>
                        <p:cTn dur="250"/>
                        <p:tgtEl>
                          <p:spTgt spid="59"/>
                        </p:tgtEl>
                      </p:cBhvr>
                    </p:animEffect>
                  </p:childTnLst>
                </p:cTn>
              </p:par>
            </p:tnLst>
          </p:tmpl>
        </p:tmplLst>
      </p:bldP>
      <p:bldP spid="60" grpId="0" build="p">
        <p:tmplLst>
          <p:tmpl lvl="1">
            <p:tnLst>
              <p:par>
                <p:cTn presetID="10" presetClass="entr" presetSubtype="0" fill="hold" nodeType="after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fade">
                      <p:cBhvr>
                        <p:cTn dur="250"/>
                        <p:tgtEl>
                          <p:spTgt spid="60"/>
                        </p:tgtEl>
                      </p:cBhvr>
                    </p:animEffect>
                  </p:childTnLst>
                </p:cTn>
              </p:par>
            </p:tnLst>
          </p:tmpl>
        </p:tmplLst>
      </p:bldP>
      <p:bldP spid="61" grpId="0" build="p">
        <p:tmplLst>
          <p:tmpl lvl="1">
            <p:tnLst>
              <p:par>
                <p:cTn presetID="10" presetClass="entr" presetSubtype="0"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250"/>
                        <p:tgtEl>
                          <p:spTgt spid="61"/>
                        </p:tgtEl>
                      </p:cBhvr>
                    </p:animEffect>
                  </p:childTnLst>
                </p:cTn>
              </p:par>
            </p:tnLst>
          </p:tmpl>
        </p:tmplLst>
      </p:bldP>
      <p:bldP spid="62" grpId="0" build="p">
        <p:tmplLst>
          <p:tmpl lvl="1">
            <p:tnLst>
              <p:par>
                <p:cTn presetID="10" presetClass="entr" presetSubtype="0" fill="hold" nodeType="afterEffect">
                  <p:stCondLst>
                    <p:cond delay="0"/>
                  </p:stCondLst>
                  <p:childTnLst>
                    <p:set>
                      <p:cBhvr>
                        <p:cTn dur="1" fill="hold">
                          <p:stCondLst>
                            <p:cond delay="0"/>
                          </p:stCondLst>
                        </p:cTn>
                        <p:tgtEl>
                          <p:spTgt spid="62"/>
                        </p:tgtEl>
                        <p:attrNameLst>
                          <p:attrName>style.visibility</p:attrName>
                        </p:attrNameLst>
                      </p:cBhvr>
                      <p:to>
                        <p:strVal val="visible"/>
                      </p:to>
                    </p:set>
                    <p:animEffect transition="in" filter="fade">
                      <p:cBhvr>
                        <p:cTn dur="250"/>
                        <p:tgtEl>
                          <p:spTgt spid="62"/>
                        </p:tgtEl>
                      </p:cBhvr>
                    </p:animEffect>
                  </p:childTnLst>
                </p:cTn>
              </p:par>
            </p:tnLst>
          </p:tmpl>
        </p:tmplLst>
      </p:bldP>
      <p:bldP spid="63" grpId="0" build="p">
        <p:tmplLst>
          <p:tmpl lvl="1">
            <p:tnLst>
              <p:par>
                <p:cTn presetID="10" presetClass="entr" presetSubtype="0" fill="hold" nodeType="afterEffect">
                  <p:stCondLst>
                    <p:cond delay="0"/>
                  </p:stCondLst>
                  <p:childTnLst>
                    <p:set>
                      <p:cBhvr>
                        <p:cTn dur="1" fill="hold">
                          <p:stCondLst>
                            <p:cond delay="0"/>
                          </p:stCondLst>
                        </p:cTn>
                        <p:tgtEl>
                          <p:spTgt spid="63"/>
                        </p:tgtEl>
                        <p:attrNameLst>
                          <p:attrName>style.visibility</p:attrName>
                        </p:attrNameLst>
                      </p:cBhvr>
                      <p:to>
                        <p:strVal val="visible"/>
                      </p:to>
                    </p:set>
                    <p:animEffect transition="in" filter="fade">
                      <p:cBhvr>
                        <p:cTn dur="250"/>
                        <p:tgtEl>
                          <p:spTgt spid="63"/>
                        </p:tgtEl>
                      </p:cBhvr>
                    </p:animEffect>
                  </p:childTnLst>
                </p:cTn>
              </p:par>
            </p:tnLst>
          </p:tmpl>
        </p:tmplLst>
      </p:bldP>
      <p:bldP spid="64" grpId="0" build="p">
        <p:tmplLst>
          <p:tmpl lvl="1">
            <p:tnLst>
              <p:par>
                <p:cTn presetID="10" presetClass="entr" presetSubtype="0"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fade">
                      <p:cBhvr>
                        <p:cTn dur="250"/>
                        <p:tgtEl>
                          <p:spTgt spid="64"/>
                        </p:tgtEl>
                      </p:cBhvr>
                    </p:animEffect>
                  </p:childTnLst>
                </p:cTn>
              </p:par>
            </p:tnLst>
          </p:tmpl>
        </p:tmplLst>
      </p:bldP>
      <p:bldP spid="65" grpId="0" build="p">
        <p:tmplLst>
          <p:tmpl lvl="1">
            <p:tnLst>
              <p:par>
                <p:cTn presetID="10" presetClass="entr" presetSubtype="0" fill="hold" nodeType="afterEffect">
                  <p:stCondLst>
                    <p:cond delay="0"/>
                  </p:stCondLst>
                  <p:childTnLst>
                    <p:set>
                      <p:cBhvr>
                        <p:cTn dur="1" fill="hold">
                          <p:stCondLst>
                            <p:cond delay="0"/>
                          </p:stCondLst>
                        </p:cTn>
                        <p:tgtEl>
                          <p:spTgt spid="65"/>
                        </p:tgtEl>
                        <p:attrNameLst>
                          <p:attrName>style.visibility</p:attrName>
                        </p:attrNameLst>
                      </p:cBhvr>
                      <p:to>
                        <p:strVal val="visible"/>
                      </p:to>
                    </p:set>
                    <p:animEffect transition="in" filter="fade">
                      <p:cBhvr>
                        <p:cTn dur="250"/>
                        <p:tgtEl>
                          <p:spTgt spid="65"/>
                        </p:tgtEl>
                      </p:cBhvr>
                    </p:animEffect>
                  </p:childTnLst>
                </p:cTn>
              </p:par>
            </p:tnLst>
          </p:tmpl>
        </p:tmplLst>
      </p:bldP>
      <p:bldP spid="66" grpId="0" build="p">
        <p:tmplLst>
          <p:tmpl lvl="1">
            <p:tnLst>
              <p:par>
                <p:cTn presetID="10" presetClass="entr" presetSubtype="0" fill="hold" nodeType="afterEffect">
                  <p:stCondLst>
                    <p:cond delay="0"/>
                  </p:stCondLst>
                  <p:childTnLst>
                    <p:set>
                      <p:cBhvr>
                        <p:cTn dur="1" fill="hold">
                          <p:stCondLst>
                            <p:cond delay="0"/>
                          </p:stCondLst>
                        </p:cTn>
                        <p:tgtEl>
                          <p:spTgt spid="66"/>
                        </p:tgtEl>
                        <p:attrNameLst>
                          <p:attrName>style.visibility</p:attrName>
                        </p:attrNameLst>
                      </p:cBhvr>
                      <p:to>
                        <p:strVal val="visible"/>
                      </p:to>
                    </p:set>
                    <p:animEffect transition="in" filter="fade">
                      <p:cBhvr>
                        <p:cTn dur="250"/>
                        <p:tgtEl>
                          <p:spTgt spid="66"/>
                        </p:tgtEl>
                      </p:cBhvr>
                    </p:animEffect>
                  </p:childTnLst>
                </p:cTn>
              </p:par>
            </p:tnLst>
          </p:tmpl>
        </p:tmplLst>
      </p:bldP>
      <p:bldP spid="67" grpId="0" build="p">
        <p:tmplLst>
          <p:tmpl lvl="1">
            <p:tnLst>
              <p:par>
                <p:cTn presetID="10" presetClass="entr" presetSubtype="0" fill="hold" nodeType="afterEffect">
                  <p:stCondLst>
                    <p:cond delay="0"/>
                  </p:stCondLst>
                  <p:childTnLst>
                    <p:set>
                      <p:cBhvr>
                        <p:cTn dur="1" fill="hold">
                          <p:stCondLst>
                            <p:cond delay="0"/>
                          </p:stCondLst>
                        </p:cTn>
                        <p:tgtEl>
                          <p:spTgt spid="67"/>
                        </p:tgtEl>
                        <p:attrNameLst>
                          <p:attrName>style.visibility</p:attrName>
                        </p:attrNameLst>
                      </p:cBhvr>
                      <p:to>
                        <p:strVal val="visible"/>
                      </p:to>
                    </p:set>
                    <p:animEffect transition="in" filter="fade">
                      <p:cBhvr>
                        <p:cTn dur="250"/>
                        <p:tgtEl>
                          <p:spTgt spid="67"/>
                        </p:tgtEl>
                      </p:cBhvr>
                    </p:animEffect>
                  </p:childTnLst>
                </p:cTn>
              </p:par>
            </p:tnLst>
          </p:tmpl>
        </p:tmplLst>
      </p:bldP>
      <p:bldP spid="68" grpId="0" build="p">
        <p:tmplLst>
          <p:tmpl lvl="1">
            <p:tnLst>
              <p:par>
                <p:cTn presetID="10" presetClass="entr" presetSubtype="0" fill="hold" nodeType="afterEffect">
                  <p:stCondLst>
                    <p:cond delay="0"/>
                  </p:stCondLst>
                  <p:childTnLst>
                    <p:set>
                      <p:cBhvr>
                        <p:cTn dur="1" fill="hold">
                          <p:stCondLst>
                            <p:cond delay="0"/>
                          </p:stCondLst>
                        </p:cTn>
                        <p:tgtEl>
                          <p:spTgt spid="68"/>
                        </p:tgtEl>
                        <p:attrNameLst>
                          <p:attrName>style.visibility</p:attrName>
                        </p:attrNameLst>
                      </p:cBhvr>
                      <p:to>
                        <p:strVal val="visible"/>
                      </p:to>
                    </p:set>
                    <p:animEffect transition="in" filter="fade">
                      <p:cBhvr>
                        <p:cTn dur="250"/>
                        <p:tgtEl>
                          <p:spTgt spid="68"/>
                        </p:tgtEl>
                      </p:cBhvr>
                    </p:animEffect>
                  </p:childTnLst>
                </p:cTn>
              </p:par>
            </p:tnLst>
          </p:tmpl>
        </p:tmplLst>
      </p:bldP>
      <p:bldP spid="69" grpId="0" build="p">
        <p:tmplLst>
          <p:tmpl lvl="1">
            <p:tnLst>
              <p:par>
                <p:cTn presetID="10" presetClass="entr" presetSubtype="0" fill="hold" nodeType="afterEffect">
                  <p:stCondLst>
                    <p:cond delay="0"/>
                  </p:stCondLst>
                  <p:childTnLst>
                    <p:set>
                      <p:cBhvr>
                        <p:cTn dur="1" fill="hold">
                          <p:stCondLst>
                            <p:cond delay="0"/>
                          </p:stCondLst>
                        </p:cTn>
                        <p:tgtEl>
                          <p:spTgt spid="69"/>
                        </p:tgtEl>
                        <p:attrNameLst>
                          <p:attrName>style.visibility</p:attrName>
                        </p:attrNameLst>
                      </p:cBhvr>
                      <p:to>
                        <p:strVal val="visible"/>
                      </p:to>
                    </p:set>
                    <p:animEffect transition="in" filter="fade">
                      <p:cBhvr>
                        <p:cTn dur="250"/>
                        <p:tgtEl>
                          <p:spTgt spid="69"/>
                        </p:tgtEl>
                      </p:cBhvr>
                    </p:animEffect>
                  </p:childTnLst>
                </p:cTn>
              </p:par>
            </p:tnLst>
          </p:tmpl>
        </p:tmplLst>
      </p:bldP>
      <p:bldP spid="70" grpId="0" build="p">
        <p:tmplLst>
          <p:tmpl lvl="1">
            <p:tnLst>
              <p:par>
                <p:cTn presetID="10" presetClass="entr" presetSubtype="0" fill="hold" nodeType="afterEffect">
                  <p:stCondLst>
                    <p:cond delay="0"/>
                  </p:stCondLst>
                  <p:childTnLst>
                    <p:set>
                      <p:cBhvr>
                        <p:cTn dur="1" fill="hold">
                          <p:stCondLst>
                            <p:cond delay="0"/>
                          </p:stCondLst>
                        </p:cTn>
                        <p:tgtEl>
                          <p:spTgt spid="70"/>
                        </p:tgtEl>
                        <p:attrNameLst>
                          <p:attrName>style.visibility</p:attrName>
                        </p:attrNameLst>
                      </p:cBhvr>
                      <p:to>
                        <p:strVal val="visible"/>
                      </p:to>
                    </p:set>
                    <p:animEffect transition="in" filter="fade">
                      <p:cBhvr>
                        <p:cTn dur="250"/>
                        <p:tgtEl>
                          <p:spTgt spid="70"/>
                        </p:tgtEl>
                      </p:cBhvr>
                    </p:animEffect>
                  </p:childTnLst>
                </p:cTn>
              </p:par>
            </p:tnLst>
          </p:tmpl>
        </p:tmplLst>
      </p:bldP>
      <p:bldP spid="71" grpId="0" build="p">
        <p:tmplLst>
          <p:tmpl lvl="1">
            <p:tnLst>
              <p:par>
                <p:cTn presetID="10" presetClass="entr" presetSubtype="0" fill="hold" nodeType="afterEffect">
                  <p:stCondLst>
                    <p:cond delay="0"/>
                  </p:stCondLst>
                  <p:childTnLst>
                    <p:set>
                      <p:cBhvr>
                        <p:cTn dur="1" fill="hold">
                          <p:stCondLst>
                            <p:cond delay="0"/>
                          </p:stCondLst>
                        </p:cTn>
                        <p:tgtEl>
                          <p:spTgt spid="71"/>
                        </p:tgtEl>
                        <p:attrNameLst>
                          <p:attrName>style.visibility</p:attrName>
                        </p:attrNameLst>
                      </p:cBhvr>
                      <p:to>
                        <p:strVal val="visible"/>
                      </p:to>
                    </p:set>
                    <p:animEffect transition="in" filter="fade">
                      <p:cBhvr>
                        <p:cTn dur="250"/>
                        <p:tgtEl>
                          <p:spTgt spid="71"/>
                        </p:tgtEl>
                      </p:cBhvr>
                    </p:animEffect>
                  </p:childTnLst>
                </p:cTn>
              </p:par>
            </p:tnLst>
          </p:tmpl>
        </p:tmplLst>
      </p:bldP>
    </p:bldLst>
  </p:timing>
  <p:extLst>
    <p:ext uri="{DCECCB84-F9BA-43D5-87BE-67443E8EF086}">
      <p15:sldGuideLst xmlns:p15="http://schemas.microsoft.com/office/powerpoint/2012/main">
        <p15:guide id="1" orient="horz" pos="307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ogo 9">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6" name="Gruppieren 5"/>
          <p:cNvGrpSpPr/>
          <p:nvPr userDrawn="1"/>
        </p:nvGrpSpPr>
        <p:grpSpPr>
          <a:xfrm>
            <a:off x="14706726" y="688771"/>
            <a:ext cx="1855411" cy="517609"/>
            <a:chOff x="14706725" y="688770"/>
            <a:chExt cx="1855411" cy="517609"/>
          </a:xfrm>
        </p:grpSpPr>
        <p:sp>
          <p:nvSpPr>
            <p:cNvPr id="7" name="Freeform 5"/>
            <p:cNvSpPr>
              <a:spLocks noEditPoints="1"/>
            </p:cNvSpPr>
            <p:nvPr userDrawn="1"/>
          </p:nvSpPr>
          <p:spPr bwMode="auto">
            <a:xfrm>
              <a:off x="15318837" y="817956"/>
              <a:ext cx="1243299" cy="388423"/>
            </a:xfrm>
            <a:custGeom>
              <a:avLst/>
              <a:gdLst>
                <a:gd name="T0" fmla="*/ 85 w 812"/>
                <a:gd name="T1" fmla="*/ 29 h 253"/>
                <a:gd name="T2" fmla="*/ 85 w 812"/>
                <a:gd name="T3" fmla="*/ 250 h 253"/>
                <a:gd name="T4" fmla="*/ 54 w 812"/>
                <a:gd name="T5" fmla="*/ 250 h 253"/>
                <a:gd name="T6" fmla="*/ 54 w 812"/>
                <a:gd name="T7" fmla="*/ 29 h 253"/>
                <a:gd name="T8" fmla="*/ 0 w 812"/>
                <a:gd name="T9" fmla="*/ 29 h 253"/>
                <a:gd name="T10" fmla="*/ 0 w 812"/>
                <a:gd name="T11" fmla="*/ 2 h 253"/>
                <a:gd name="T12" fmla="*/ 140 w 812"/>
                <a:gd name="T13" fmla="*/ 2 h 253"/>
                <a:gd name="T14" fmla="*/ 140 w 812"/>
                <a:gd name="T15" fmla="*/ 29 h 253"/>
                <a:gd name="T16" fmla="*/ 85 w 812"/>
                <a:gd name="T17" fmla="*/ 29 h 253"/>
                <a:gd name="T18" fmla="*/ 250 w 812"/>
                <a:gd name="T19" fmla="*/ 135 h 253"/>
                <a:gd name="T20" fmla="*/ 250 w 812"/>
                <a:gd name="T21" fmla="*/ 250 h 253"/>
                <a:gd name="T22" fmla="*/ 218 w 812"/>
                <a:gd name="T23" fmla="*/ 250 h 253"/>
                <a:gd name="T24" fmla="*/ 218 w 812"/>
                <a:gd name="T25" fmla="*/ 135 h 253"/>
                <a:gd name="T26" fmla="*/ 155 w 812"/>
                <a:gd name="T27" fmla="*/ 2 h 253"/>
                <a:gd name="T28" fmla="*/ 189 w 812"/>
                <a:gd name="T29" fmla="*/ 2 h 253"/>
                <a:gd name="T30" fmla="*/ 236 w 812"/>
                <a:gd name="T31" fmla="*/ 103 h 253"/>
                <a:gd name="T32" fmla="*/ 282 w 812"/>
                <a:gd name="T33" fmla="*/ 2 h 253"/>
                <a:gd name="T34" fmla="*/ 315 w 812"/>
                <a:gd name="T35" fmla="*/ 2 h 253"/>
                <a:gd name="T36" fmla="*/ 250 w 812"/>
                <a:gd name="T37" fmla="*/ 135 h 253"/>
                <a:gd name="T38" fmla="*/ 410 w 812"/>
                <a:gd name="T39" fmla="*/ 157 h 253"/>
                <a:gd name="T40" fmla="*/ 380 w 812"/>
                <a:gd name="T41" fmla="*/ 157 h 253"/>
                <a:gd name="T42" fmla="*/ 380 w 812"/>
                <a:gd name="T43" fmla="*/ 250 h 253"/>
                <a:gd name="T44" fmla="*/ 350 w 812"/>
                <a:gd name="T45" fmla="*/ 250 h 253"/>
                <a:gd name="T46" fmla="*/ 350 w 812"/>
                <a:gd name="T47" fmla="*/ 2 h 253"/>
                <a:gd name="T48" fmla="*/ 410 w 812"/>
                <a:gd name="T49" fmla="*/ 0 h 253"/>
                <a:gd name="T50" fmla="*/ 479 w 812"/>
                <a:gd name="T51" fmla="*/ 77 h 253"/>
                <a:gd name="T52" fmla="*/ 410 w 812"/>
                <a:gd name="T53" fmla="*/ 157 h 253"/>
                <a:gd name="T54" fmla="*/ 414 w 812"/>
                <a:gd name="T55" fmla="*/ 25 h 253"/>
                <a:gd name="T56" fmla="*/ 380 w 812"/>
                <a:gd name="T57" fmla="*/ 28 h 253"/>
                <a:gd name="T58" fmla="*/ 380 w 812"/>
                <a:gd name="T59" fmla="*/ 131 h 253"/>
                <a:gd name="T60" fmla="*/ 414 w 812"/>
                <a:gd name="T61" fmla="*/ 131 h 253"/>
                <a:gd name="T62" fmla="*/ 447 w 812"/>
                <a:gd name="T63" fmla="*/ 79 h 253"/>
                <a:gd name="T64" fmla="*/ 414 w 812"/>
                <a:gd name="T65" fmla="*/ 25 h 253"/>
                <a:gd name="T66" fmla="*/ 590 w 812"/>
                <a:gd name="T67" fmla="*/ 253 h 253"/>
                <a:gd name="T68" fmla="*/ 516 w 812"/>
                <a:gd name="T69" fmla="*/ 123 h 253"/>
                <a:gd name="T70" fmla="*/ 590 w 812"/>
                <a:gd name="T71" fmla="*/ 0 h 253"/>
                <a:gd name="T72" fmla="*/ 664 w 812"/>
                <a:gd name="T73" fmla="*/ 123 h 253"/>
                <a:gd name="T74" fmla="*/ 590 w 812"/>
                <a:gd name="T75" fmla="*/ 253 h 253"/>
                <a:gd name="T76" fmla="*/ 590 w 812"/>
                <a:gd name="T77" fmla="*/ 26 h 253"/>
                <a:gd name="T78" fmla="*/ 547 w 812"/>
                <a:gd name="T79" fmla="*/ 125 h 253"/>
                <a:gd name="T80" fmla="*/ 590 w 812"/>
                <a:gd name="T81" fmla="*/ 227 h 253"/>
                <a:gd name="T82" fmla="*/ 632 w 812"/>
                <a:gd name="T83" fmla="*/ 125 h 253"/>
                <a:gd name="T84" fmla="*/ 590 w 812"/>
                <a:gd name="T85" fmla="*/ 26 h 253"/>
                <a:gd name="T86" fmla="*/ 753 w 812"/>
                <a:gd name="T87" fmla="*/ 253 h 253"/>
                <a:gd name="T88" fmla="*/ 706 w 812"/>
                <a:gd name="T89" fmla="*/ 246 h 253"/>
                <a:gd name="T90" fmla="*/ 706 w 812"/>
                <a:gd name="T91" fmla="*/ 221 h 253"/>
                <a:gd name="T92" fmla="*/ 752 w 812"/>
                <a:gd name="T93" fmla="*/ 226 h 253"/>
                <a:gd name="T94" fmla="*/ 782 w 812"/>
                <a:gd name="T95" fmla="*/ 184 h 253"/>
                <a:gd name="T96" fmla="*/ 752 w 812"/>
                <a:gd name="T97" fmla="*/ 134 h 253"/>
                <a:gd name="T98" fmla="*/ 723 w 812"/>
                <a:gd name="T99" fmla="*/ 134 h 253"/>
                <a:gd name="T100" fmla="*/ 723 w 812"/>
                <a:gd name="T101" fmla="*/ 109 h 253"/>
                <a:gd name="T102" fmla="*/ 748 w 812"/>
                <a:gd name="T103" fmla="*/ 109 h 253"/>
                <a:gd name="T104" fmla="*/ 778 w 812"/>
                <a:gd name="T105" fmla="*/ 65 h 253"/>
                <a:gd name="T106" fmla="*/ 752 w 812"/>
                <a:gd name="T107" fmla="*/ 26 h 253"/>
                <a:gd name="T108" fmla="*/ 708 w 812"/>
                <a:gd name="T109" fmla="*/ 32 h 253"/>
                <a:gd name="T110" fmla="*/ 708 w 812"/>
                <a:gd name="T111" fmla="*/ 6 h 253"/>
                <a:gd name="T112" fmla="*/ 751 w 812"/>
                <a:gd name="T113" fmla="*/ 0 h 253"/>
                <a:gd name="T114" fmla="*/ 808 w 812"/>
                <a:gd name="T115" fmla="*/ 68 h 253"/>
                <a:gd name="T116" fmla="*/ 781 w 812"/>
                <a:gd name="T117" fmla="*/ 120 h 253"/>
                <a:gd name="T118" fmla="*/ 812 w 812"/>
                <a:gd name="T119" fmla="*/ 180 h 253"/>
                <a:gd name="T120" fmla="*/ 753 w 812"/>
                <a:gd name="T121"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2" h="253">
                  <a:moveTo>
                    <a:pt x="85" y="29"/>
                  </a:moveTo>
                  <a:cubicBezTo>
                    <a:pt x="85" y="250"/>
                    <a:pt x="85" y="250"/>
                    <a:pt x="85" y="250"/>
                  </a:cubicBezTo>
                  <a:cubicBezTo>
                    <a:pt x="54" y="250"/>
                    <a:pt x="54" y="250"/>
                    <a:pt x="54" y="250"/>
                  </a:cubicBezTo>
                  <a:cubicBezTo>
                    <a:pt x="54" y="29"/>
                    <a:pt x="54" y="29"/>
                    <a:pt x="54" y="29"/>
                  </a:cubicBezTo>
                  <a:cubicBezTo>
                    <a:pt x="0" y="29"/>
                    <a:pt x="0" y="29"/>
                    <a:pt x="0" y="29"/>
                  </a:cubicBezTo>
                  <a:cubicBezTo>
                    <a:pt x="0" y="2"/>
                    <a:pt x="0" y="2"/>
                    <a:pt x="0" y="2"/>
                  </a:cubicBezTo>
                  <a:cubicBezTo>
                    <a:pt x="140" y="2"/>
                    <a:pt x="140" y="2"/>
                    <a:pt x="140" y="2"/>
                  </a:cubicBezTo>
                  <a:cubicBezTo>
                    <a:pt x="140" y="29"/>
                    <a:pt x="140" y="29"/>
                    <a:pt x="140" y="29"/>
                  </a:cubicBezTo>
                  <a:lnTo>
                    <a:pt x="85" y="29"/>
                  </a:lnTo>
                  <a:close/>
                  <a:moveTo>
                    <a:pt x="250" y="135"/>
                  </a:moveTo>
                  <a:cubicBezTo>
                    <a:pt x="250" y="250"/>
                    <a:pt x="250" y="250"/>
                    <a:pt x="250" y="250"/>
                  </a:cubicBezTo>
                  <a:cubicBezTo>
                    <a:pt x="218" y="250"/>
                    <a:pt x="218" y="250"/>
                    <a:pt x="218" y="250"/>
                  </a:cubicBezTo>
                  <a:cubicBezTo>
                    <a:pt x="218" y="135"/>
                    <a:pt x="218" y="135"/>
                    <a:pt x="218" y="135"/>
                  </a:cubicBezTo>
                  <a:cubicBezTo>
                    <a:pt x="155" y="2"/>
                    <a:pt x="155" y="2"/>
                    <a:pt x="155" y="2"/>
                  </a:cubicBezTo>
                  <a:cubicBezTo>
                    <a:pt x="189" y="2"/>
                    <a:pt x="189" y="2"/>
                    <a:pt x="189" y="2"/>
                  </a:cubicBezTo>
                  <a:cubicBezTo>
                    <a:pt x="236" y="103"/>
                    <a:pt x="236" y="103"/>
                    <a:pt x="236" y="103"/>
                  </a:cubicBezTo>
                  <a:cubicBezTo>
                    <a:pt x="282" y="2"/>
                    <a:pt x="282" y="2"/>
                    <a:pt x="282" y="2"/>
                  </a:cubicBezTo>
                  <a:cubicBezTo>
                    <a:pt x="315" y="2"/>
                    <a:pt x="315" y="2"/>
                    <a:pt x="315" y="2"/>
                  </a:cubicBezTo>
                  <a:lnTo>
                    <a:pt x="250" y="135"/>
                  </a:lnTo>
                  <a:close/>
                  <a:moveTo>
                    <a:pt x="410" y="157"/>
                  </a:moveTo>
                  <a:cubicBezTo>
                    <a:pt x="380" y="157"/>
                    <a:pt x="380" y="157"/>
                    <a:pt x="380" y="157"/>
                  </a:cubicBezTo>
                  <a:cubicBezTo>
                    <a:pt x="380" y="250"/>
                    <a:pt x="380" y="250"/>
                    <a:pt x="380" y="250"/>
                  </a:cubicBezTo>
                  <a:cubicBezTo>
                    <a:pt x="350" y="250"/>
                    <a:pt x="350" y="250"/>
                    <a:pt x="350" y="250"/>
                  </a:cubicBezTo>
                  <a:cubicBezTo>
                    <a:pt x="350" y="2"/>
                    <a:pt x="350" y="2"/>
                    <a:pt x="350" y="2"/>
                  </a:cubicBezTo>
                  <a:cubicBezTo>
                    <a:pt x="350" y="2"/>
                    <a:pt x="380" y="0"/>
                    <a:pt x="410" y="0"/>
                  </a:cubicBezTo>
                  <a:cubicBezTo>
                    <a:pt x="463" y="0"/>
                    <a:pt x="479" y="33"/>
                    <a:pt x="479" y="77"/>
                  </a:cubicBezTo>
                  <a:cubicBezTo>
                    <a:pt x="479" y="130"/>
                    <a:pt x="460" y="157"/>
                    <a:pt x="410" y="157"/>
                  </a:cubicBezTo>
                  <a:moveTo>
                    <a:pt x="414" y="25"/>
                  </a:moveTo>
                  <a:cubicBezTo>
                    <a:pt x="394" y="25"/>
                    <a:pt x="380" y="28"/>
                    <a:pt x="380" y="28"/>
                  </a:cubicBezTo>
                  <a:cubicBezTo>
                    <a:pt x="380" y="131"/>
                    <a:pt x="380" y="131"/>
                    <a:pt x="380" y="131"/>
                  </a:cubicBezTo>
                  <a:cubicBezTo>
                    <a:pt x="414" y="131"/>
                    <a:pt x="414" y="131"/>
                    <a:pt x="414" y="131"/>
                  </a:cubicBezTo>
                  <a:cubicBezTo>
                    <a:pt x="434" y="131"/>
                    <a:pt x="447" y="118"/>
                    <a:pt x="447" y="79"/>
                  </a:cubicBezTo>
                  <a:cubicBezTo>
                    <a:pt x="447" y="44"/>
                    <a:pt x="439" y="25"/>
                    <a:pt x="414" y="25"/>
                  </a:cubicBezTo>
                  <a:moveTo>
                    <a:pt x="590" y="253"/>
                  </a:moveTo>
                  <a:cubicBezTo>
                    <a:pt x="532" y="253"/>
                    <a:pt x="516" y="210"/>
                    <a:pt x="516" y="123"/>
                  </a:cubicBezTo>
                  <a:cubicBezTo>
                    <a:pt x="516" y="40"/>
                    <a:pt x="532" y="0"/>
                    <a:pt x="590" y="0"/>
                  </a:cubicBezTo>
                  <a:cubicBezTo>
                    <a:pt x="648" y="0"/>
                    <a:pt x="664" y="40"/>
                    <a:pt x="664" y="123"/>
                  </a:cubicBezTo>
                  <a:cubicBezTo>
                    <a:pt x="664" y="210"/>
                    <a:pt x="648" y="253"/>
                    <a:pt x="590" y="253"/>
                  </a:cubicBezTo>
                  <a:moveTo>
                    <a:pt x="590" y="26"/>
                  </a:moveTo>
                  <a:cubicBezTo>
                    <a:pt x="558" y="26"/>
                    <a:pt x="547" y="47"/>
                    <a:pt x="547" y="125"/>
                  </a:cubicBezTo>
                  <a:cubicBezTo>
                    <a:pt x="547" y="201"/>
                    <a:pt x="558" y="227"/>
                    <a:pt x="590" y="227"/>
                  </a:cubicBezTo>
                  <a:cubicBezTo>
                    <a:pt x="622" y="227"/>
                    <a:pt x="632" y="201"/>
                    <a:pt x="632" y="125"/>
                  </a:cubicBezTo>
                  <a:cubicBezTo>
                    <a:pt x="632" y="47"/>
                    <a:pt x="622" y="26"/>
                    <a:pt x="590" y="26"/>
                  </a:cubicBezTo>
                  <a:moveTo>
                    <a:pt x="753" y="253"/>
                  </a:moveTo>
                  <a:cubicBezTo>
                    <a:pt x="735" y="253"/>
                    <a:pt x="710" y="247"/>
                    <a:pt x="706" y="246"/>
                  </a:cubicBezTo>
                  <a:cubicBezTo>
                    <a:pt x="706" y="221"/>
                    <a:pt x="706" y="221"/>
                    <a:pt x="706" y="221"/>
                  </a:cubicBezTo>
                  <a:cubicBezTo>
                    <a:pt x="715" y="222"/>
                    <a:pt x="737" y="226"/>
                    <a:pt x="752" y="226"/>
                  </a:cubicBezTo>
                  <a:cubicBezTo>
                    <a:pt x="770" y="226"/>
                    <a:pt x="782" y="211"/>
                    <a:pt x="782" y="184"/>
                  </a:cubicBezTo>
                  <a:cubicBezTo>
                    <a:pt x="782" y="151"/>
                    <a:pt x="777" y="134"/>
                    <a:pt x="752" y="134"/>
                  </a:cubicBezTo>
                  <a:cubicBezTo>
                    <a:pt x="723" y="134"/>
                    <a:pt x="723" y="134"/>
                    <a:pt x="723" y="134"/>
                  </a:cubicBezTo>
                  <a:cubicBezTo>
                    <a:pt x="723" y="109"/>
                    <a:pt x="723" y="109"/>
                    <a:pt x="723" y="109"/>
                  </a:cubicBezTo>
                  <a:cubicBezTo>
                    <a:pt x="748" y="109"/>
                    <a:pt x="748" y="109"/>
                    <a:pt x="748" y="109"/>
                  </a:cubicBezTo>
                  <a:cubicBezTo>
                    <a:pt x="777" y="109"/>
                    <a:pt x="778" y="79"/>
                    <a:pt x="778" y="65"/>
                  </a:cubicBezTo>
                  <a:cubicBezTo>
                    <a:pt x="778" y="37"/>
                    <a:pt x="769" y="26"/>
                    <a:pt x="752" y="26"/>
                  </a:cubicBezTo>
                  <a:cubicBezTo>
                    <a:pt x="736" y="26"/>
                    <a:pt x="718" y="30"/>
                    <a:pt x="708" y="32"/>
                  </a:cubicBezTo>
                  <a:cubicBezTo>
                    <a:pt x="708" y="6"/>
                    <a:pt x="708" y="6"/>
                    <a:pt x="708" y="6"/>
                  </a:cubicBezTo>
                  <a:cubicBezTo>
                    <a:pt x="712" y="5"/>
                    <a:pt x="733" y="0"/>
                    <a:pt x="751" y="0"/>
                  </a:cubicBezTo>
                  <a:cubicBezTo>
                    <a:pt x="787" y="0"/>
                    <a:pt x="808" y="16"/>
                    <a:pt x="808" y="68"/>
                  </a:cubicBezTo>
                  <a:cubicBezTo>
                    <a:pt x="808" y="92"/>
                    <a:pt x="800" y="113"/>
                    <a:pt x="781" y="120"/>
                  </a:cubicBezTo>
                  <a:cubicBezTo>
                    <a:pt x="803" y="122"/>
                    <a:pt x="812" y="145"/>
                    <a:pt x="812" y="180"/>
                  </a:cubicBezTo>
                  <a:cubicBezTo>
                    <a:pt x="812" y="233"/>
                    <a:pt x="792" y="253"/>
                    <a:pt x="753" y="25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8" name="Freeform 6"/>
            <p:cNvSpPr>
              <a:spLocks/>
            </p:cNvSpPr>
            <p:nvPr userDrawn="1"/>
          </p:nvSpPr>
          <p:spPr bwMode="auto">
            <a:xfrm>
              <a:off x="14706725" y="696574"/>
              <a:ext cx="385822" cy="509805"/>
            </a:xfrm>
            <a:custGeom>
              <a:avLst/>
              <a:gdLst>
                <a:gd name="T0" fmla="*/ 252 w 252"/>
                <a:gd name="T1" fmla="*/ 227 h 332"/>
                <a:gd name="T2" fmla="*/ 237 w 252"/>
                <a:gd name="T3" fmla="*/ 229 h 332"/>
                <a:gd name="T4" fmla="*/ 132 w 252"/>
                <a:gd name="T5" fmla="*/ 30 h 332"/>
                <a:gd name="T6" fmla="*/ 142 w 252"/>
                <a:gd name="T7" fmla="*/ 0 h 332"/>
                <a:gd name="T8" fmla="*/ 7 w 252"/>
                <a:gd name="T9" fmla="*/ 50 h 332"/>
                <a:gd name="T10" fmla="*/ 0 w 252"/>
                <a:gd name="T11" fmla="*/ 78 h 332"/>
                <a:gd name="T12" fmla="*/ 142 w 252"/>
                <a:gd name="T13" fmla="*/ 332 h 332"/>
                <a:gd name="T14" fmla="*/ 252 w 252"/>
                <a:gd name="T15" fmla="*/ 227 h 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332">
                  <a:moveTo>
                    <a:pt x="252" y="227"/>
                  </a:moveTo>
                  <a:cubicBezTo>
                    <a:pt x="247" y="228"/>
                    <a:pt x="243" y="229"/>
                    <a:pt x="237" y="229"/>
                  </a:cubicBezTo>
                  <a:cubicBezTo>
                    <a:pt x="195" y="229"/>
                    <a:pt x="132" y="79"/>
                    <a:pt x="132" y="30"/>
                  </a:cubicBezTo>
                  <a:cubicBezTo>
                    <a:pt x="132" y="11"/>
                    <a:pt x="136" y="5"/>
                    <a:pt x="142" y="0"/>
                  </a:cubicBezTo>
                  <a:cubicBezTo>
                    <a:pt x="90" y="6"/>
                    <a:pt x="27" y="25"/>
                    <a:pt x="7" y="50"/>
                  </a:cubicBezTo>
                  <a:cubicBezTo>
                    <a:pt x="3" y="56"/>
                    <a:pt x="0" y="65"/>
                    <a:pt x="0" y="78"/>
                  </a:cubicBezTo>
                  <a:cubicBezTo>
                    <a:pt x="0" y="155"/>
                    <a:pt x="83" y="332"/>
                    <a:pt x="142" y="332"/>
                  </a:cubicBezTo>
                  <a:cubicBezTo>
                    <a:pt x="169" y="332"/>
                    <a:pt x="214" y="287"/>
                    <a:pt x="252" y="22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9" name="Freeform 7"/>
            <p:cNvSpPr>
              <a:spLocks/>
            </p:cNvSpPr>
            <p:nvPr userDrawn="1"/>
          </p:nvSpPr>
          <p:spPr bwMode="auto">
            <a:xfrm>
              <a:off x="15002377" y="688770"/>
              <a:ext cx="214153" cy="270509"/>
            </a:xfrm>
            <a:custGeom>
              <a:avLst/>
              <a:gdLst>
                <a:gd name="T0" fmla="*/ 31 w 140"/>
                <a:gd name="T1" fmla="*/ 0 h 176"/>
                <a:gd name="T2" fmla="*/ 140 w 140"/>
                <a:gd name="T3" fmla="*/ 39 h 176"/>
                <a:gd name="T4" fmla="*/ 80 w 140"/>
                <a:gd name="T5" fmla="*/ 176 h 176"/>
                <a:gd name="T6" fmla="*/ 0 w 140"/>
                <a:gd name="T7" fmla="*/ 27 h 176"/>
                <a:gd name="T8" fmla="*/ 31 w 140"/>
                <a:gd name="T9" fmla="*/ 0 h 176"/>
              </a:gdLst>
              <a:ahLst/>
              <a:cxnLst>
                <a:cxn ang="0">
                  <a:pos x="T0" y="T1"/>
                </a:cxn>
                <a:cxn ang="0">
                  <a:pos x="T2" y="T3"/>
                </a:cxn>
                <a:cxn ang="0">
                  <a:pos x="T4" y="T5"/>
                </a:cxn>
                <a:cxn ang="0">
                  <a:pos x="T6" y="T7"/>
                </a:cxn>
                <a:cxn ang="0">
                  <a:pos x="T8" y="T9"/>
                </a:cxn>
              </a:cxnLst>
              <a:rect l="0" t="0" r="r" b="b"/>
              <a:pathLst>
                <a:path w="140" h="176">
                  <a:moveTo>
                    <a:pt x="31" y="0"/>
                  </a:moveTo>
                  <a:cubicBezTo>
                    <a:pt x="85" y="0"/>
                    <a:pt x="140" y="9"/>
                    <a:pt x="140" y="39"/>
                  </a:cubicBezTo>
                  <a:cubicBezTo>
                    <a:pt x="140" y="101"/>
                    <a:pt x="100" y="176"/>
                    <a:pt x="80" y="176"/>
                  </a:cubicBezTo>
                  <a:cubicBezTo>
                    <a:pt x="44" y="176"/>
                    <a:pt x="0" y="77"/>
                    <a:pt x="0" y="27"/>
                  </a:cubicBezTo>
                  <a:cubicBezTo>
                    <a:pt x="0" y="4"/>
                    <a:pt x="9" y="0"/>
                    <a:pt x="31"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grpSp>
      <p:sp>
        <p:nvSpPr>
          <p:cNvPr id="55" name="Inhaltsplatzhalter 4"/>
          <p:cNvSpPr>
            <a:spLocks noGrp="1"/>
          </p:cNvSpPr>
          <p:nvPr>
            <p:ph sz="quarter" idx="36" hasCustomPrompt="1"/>
          </p:nvPr>
        </p:nvSpPr>
        <p:spPr>
          <a:xfrm>
            <a:off x="11017110" y="2357362"/>
            <a:ext cx="2880000" cy="1080000"/>
          </a:xfrm>
        </p:spPr>
        <p:txBody>
          <a:bodyPr>
            <a:normAutofit/>
          </a:bodyPr>
          <a:lstStyle>
            <a:lvl1pPr marL="0" indent="0" algn="ctr">
              <a:buNone/>
              <a:defRPr sz="3200">
                <a:solidFill>
                  <a:schemeClr val="bg1"/>
                </a:solidFill>
              </a:defRPr>
            </a:lvl1pPr>
          </a:lstStyle>
          <a:p>
            <a:pPr lvl="0"/>
            <a:r>
              <a:rPr lang="de-DE"/>
              <a:t>Logo</a:t>
            </a:r>
          </a:p>
        </p:txBody>
      </p:sp>
      <p:sp>
        <p:nvSpPr>
          <p:cNvPr id="30" name="Inhaltsplatzhalter 4"/>
          <p:cNvSpPr>
            <a:spLocks noGrp="1"/>
          </p:cNvSpPr>
          <p:nvPr>
            <p:ph sz="quarter" idx="46" hasCustomPrompt="1"/>
          </p:nvPr>
        </p:nvSpPr>
        <p:spPr>
          <a:xfrm>
            <a:off x="11017110" y="4337363"/>
            <a:ext cx="2880000" cy="1080000"/>
          </a:xfrm>
        </p:spPr>
        <p:txBody>
          <a:bodyPr>
            <a:normAutofit/>
          </a:bodyPr>
          <a:lstStyle>
            <a:lvl1pPr marL="0" indent="0" algn="ctr">
              <a:buNone/>
              <a:defRPr sz="3200">
                <a:solidFill>
                  <a:schemeClr val="bg1"/>
                </a:solidFill>
              </a:defRPr>
            </a:lvl1pPr>
          </a:lstStyle>
          <a:p>
            <a:pPr lvl="0"/>
            <a:r>
              <a:rPr lang="de-DE"/>
              <a:t>Logo</a:t>
            </a:r>
          </a:p>
        </p:txBody>
      </p:sp>
      <p:sp>
        <p:nvSpPr>
          <p:cNvPr id="32" name="Inhaltsplatzhalter 4"/>
          <p:cNvSpPr>
            <a:spLocks noGrp="1"/>
          </p:cNvSpPr>
          <p:nvPr>
            <p:ph sz="quarter" idx="47" hasCustomPrompt="1"/>
          </p:nvPr>
        </p:nvSpPr>
        <p:spPr>
          <a:xfrm>
            <a:off x="11017110" y="6317362"/>
            <a:ext cx="2880000" cy="1080000"/>
          </a:xfrm>
        </p:spPr>
        <p:txBody>
          <a:bodyPr>
            <a:normAutofit/>
          </a:bodyPr>
          <a:lstStyle>
            <a:lvl1pPr marL="0" indent="0" algn="ctr">
              <a:buNone/>
              <a:defRPr sz="3200">
                <a:solidFill>
                  <a:schemeClr val="bg1"/>
                </a:solidFill>
              </a:defRPr>
            </a:lvl1pPr>
          </a:lstStyle>
          <a:p>
            <a:pPr lvl="0"/>
            <a:r>
              <a:rPr lang="de-DE"/>
              <a:t>Logo</a:t>
            </a:r>
          </a:p>
        </p:txBody>
      </p:sp>
      <p:sp>
        <p:nvSpPr>
          <p:cNvPr id="34" name="Inhaltsplatzhalter 4"/>
          <p:cNvSpPr>
            <a:spLocks noGrp="1"/>
          </p:cNvSpPr>
          <p:nvPr>
            <p:ph sz="quarter" idx="48" hasCustomPrompt="1"/>
          </p:nvPr>
        </p:nvSpPr>
        <p:spPr>
          <a:xfrm>
            <a:off x="7237111" y="2357362"/>
            <a:ext cx="2880000" cy="1080000"/>
          </a:xfrm>
        </p:spPr>
        <p:txBody>
          <a:bodyPr>
            <a:normAutofit/>
          </a:bodyPr>
          <a:lstStyle>
            <a:lvl1pPr marL="0" indent="0" algn="ctr">
              <a:buNone/>
              <a:defRPr sz="3200">
                <a:solidFill>
                  <a:schemeClr val="bg1"/>
                </a:solidFill>
              </a:defRPr>
            </a:lvl1pPr>
          </a:lstStyle>
          <a:p>
            <a:pPr lvl="0"/>
            <a:r>
              <a:rPr lang="de-DE"/>
              <a:t>Logo</a:t>
            </a:r>
          </a:p>
        </p:txBody>
      </p:sp>
      <p:sp>
        <p:nvSpPr>
          <p:cNvPr id="36" name="Inhaltsplatzhalter 4"/>
          <p:cNvSpPr>
            <a:spLocks noGrp="1"/>
          </p:cNvSpPr>
          <p:nvPr>
            <p:ph sz="quarter" idx="49" hasCustomPrompt="1"/>
          </p:nvPr>
        </p:nvSpPr>
        <p:spPr>
          <a:xfrm>
            <a:off x="3457110" y="2357362"/>
            <a:ext cx="2880000" cy="1080000"/>
          </a:xfrm>
        </p:spPr>
        <p:txBody>
          <a:bodyPr>
            <a:normAutofit/>
          </a:bodyPr>
          <a:lstStyle>
            <a:lvl1pPr marL="0" indent="0" algn="ctr">
              <a:buNone/>
              <a:defRPr sz="3200">
                <a:solidFill>
                  <a:schemeClr val="bg1"/>
                </a:solidFill>
              </a:defRPr>
            </a:lvl1pPr>
          </a:lstStyle>
          <a:p>
            <a:pPr lvl="0"/>
            <a:r>
              <a:rPr lang="de-DE"/>
              <a:t>Logo</a:t>
            </a:r>
          </a:p>
        </p:txBody>
      </p:sp>
      <p:sp>
        <p:nvSpPr>
          <p:cNvPr id="37" name="Inhaltsplatzhalter 4"/>
          <p:cNvSpPr>
            <a:spLocks noGrp="1"/>
          </p:cNvSpPr>
          <p:nvPr>
            <p:ph sz="quarter" idx="50" hasCustomPrompt="1"/>
          </p:nvPr>
        </p:nvSpPr>
        <p:spPr>
          <a:xfrm>
            <a:off x="7237111" y="4337363"/>
            <a:ext cx="2880000" cy="1080000"/>
          </a:xfrm>
        </p:spPr>
        <p:txBody>
          <a:bodyPr>
            <a:normAutofit/>
          </a:bodyPr>
          <a:lstStyle>
            <a:lvl1pPr marL="0" indent="0" algn="ctr">
              <a:buNone/>
              <a:defRPr sz="3200">
                <a:solidFill>
                  <a:schemeClr val="bg1"/>
                </a:solidFill>
              </a:defRPr>
            </a:lvl1pPr>
          </a:lstStyle>
          <a:p>
            <a:pPr lvl="0"/>
            <a:r>
              <a:rPr lang="de-DE"/>
              <a:t>Logo</a:t>
            </a:r>
          </a:p>
        </p:txBody>
      </p:sp>
      <p:sp>
        <p:nvSpPr>
          <p:cNvPr id="38" name="Inhaltsplatzhalter 4"/>
          <p:cNvSpPr>
            <a:spLocks noGrp="1"/>
          </p:cNvSpPr>
          <p:nvPr>
            <p:ph sz="quarter" idx="51" hasCustomPrompt="1"/>
          </p:nvPr>
        </p:nvSpPr>
        <p:spPr>
          <a:xfrm>
            <a:off x="3457110" y="4337363"/>
            <a:ext cx="2880000" cy="1080000"/>
          </a:xfrm>
        </p:spPr>
        <p:txBody>
          <a:bodyPr>
            <a:normAutofit/>
          </a:bodyPr>
          <a:lstStyle>
            <a:lvl1pPr marL="0" indent="0" algn="ctr">
              <a:buNone/>
              <a:defRPr sz="3200">
                <a:solidFill>
                  <a:schemeClr val="bg1"/>
                </a:solidFill>
              </a:defRPr>
            </a:lvl1pPr>
          </a:lstStyle>
          <a:p>
            <a:pPr lvl="0"/>
            <a:r>
              <a:rPr lang="de-DE"/>
              <a:t>Logo</a:t>
            </a:r>
          </a:p>
        </p:txBody>
      </p:sp>
      <p:sp>
        <p:nvSpPr>
          <p:cNvPr id="39" name="Inhaltsplatzhalter 4"/>
          <p:cNvSpPr>
            <a:spLocks noGrp="1"/>
          </p:cNvSpPr>
          <p:nvPr>
            <p:ph sz="quarter" idx="52" hasCustomPrompt="1"/>
          </p:nvPr>
        </p:nvSpPr>
        <p:spPr>
          <a:xfrm>
            <a:off x="7237111" y="6317362"/>
            <a:ext cx="2880000" cy="1080000"/>
          </a:xfrm>
        </p:spPr>
        <p:txBody>
          <a:bodyPr>
            <a:normAutofit/>
          </a:bodyPr>
          <a:lstStyle>
            <a:lvl1pPr marL="0" indent="0" algn="ctr">
              <a:buNone/>
              <a:defRPr sz="3200">
                <a:solidFill>
                  <a:schemeClr val="bg1"/>
                </a:solidFill>
              </a:defRPr>
            </a:lvl1pPr>
          </a:lstStyle>
          <a:p>
            <a:pPr lvl="0"/>
            <a:r>
              <a:rPr lang="de-DE"/>
              <a:t>Logo</a:t>
            </a:r>
          </a:p>
        </p:txBody>
      </p:sp>
      <p:sp>
        <p:nvSpPr>
          <p:cNvPr id="40" name="Inhaltsplatzhalter 4"/>
          <p:cNvSpPr>
            <a:spLocks noGrp="1"/>
          </p:cNvSpPr>
          <p:nvPr>
            <p:ph sz="quarter" idx="53" hasCustomPrompt="1"/>
          </p:nvPr>
        </p:nvSpPr>
        <p:spPr>
          <a:xfrm>
            <a:off x="3457110" y="6317362"/>
            <a:ext cx="2880000" cy="1080000"/>
          </a:xfrm>
        </p:spPr>
        <p:txBody>
          <a:bodyPr>
            <a:normAutofit/>
          </a:bodyPr>
          <a:lstStyle>
            <a:lvl1pPr marL="0" indent="0" algn="ctr">
              <a:buNone/>
              <a:defRPr sz="3200">
                <a:solidFill>
                  <a:schemeClr val="bg1"/>
                </a:solidFill>
              </a:defRPr>
            </a:lvl1pPr>
          </a:lstStyle>
          <a:p>
            <a:pPr lvl="0"/>
            <a:r>
              <a:rPr lang="de-DE"/>
              <a:t>Logo</a:t>
            </a:r>
          </a:p>
        </p:txBody>
      </p:sp>
    </p:spTree>
    <p:extLst>
      <p:ext uri="{BB962C8B-B14F-4D97-AF65-F5344CB8AC3E}">
        <p14:creationId xmlns:p14="http://schemas.microsoft.com/office/powerpoint/2010/main" val="421114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fade">
                                      <p:cBhvr>
                                        <p:cTn id="7" dur="250"/>
                                        <p:tgtEl>
                                          <p:spTgt spid="36">
                                            <p:txEl>
                                              <p:pRg st="0" end="0"/>
                                            </p:txEl>
                                          </p:spTgt>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34">
                                            <p:txEl>
                                              <p:pRg st="0" end="0"/>
                                            </p:txEl>
                                          </p:spTgt>
                                        </p:tgtEl>
                                        <p:attrNameLst>
                                          <p:attrName>style.visibility</p:attrName>
                                        </p:attrNameLst>
                                      </p:cBhvr>
                                      <p:to>
                                        <p:strVal val="visible"/>
                                      </p:to>
                                    </p:set>
                                    <p:animEffect transition="in" filter="fade">
                                      <p:cBhvr>
                                        <p:cTn id="11" dur="250"/>
                                        <p:tgtEl>
                                          <p:spTgt spid="34">
                                            <p:txEl>
                                              <p:pRg st="0" end="0"/>
                                            </p:txEl>
                                          </p:spTgt>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55">
                                            <p:txEl>
                                              <p:pRg st="0" end="0"/>
                                            </p:txEl>
                                          </p:spTgt>
                                        </p:tgtEl>
                                        <p:attrNameLst>
                                          <p:attrName>style.visibility</p:attrName>
                                        </p:attrNameLst>
                                      </p:cBhvr>
                                      <p:to>
                                        <p:strVal val="visible"/>
                                      </p:to>
                                    </p:set>
                                    <p:animEffect transition="in" filter="fade">
                                      <p:cBhvr>
                                        <p:cTn id="15" dur="250"/>
                                        <p:tgtEl>
                                          <p:spTgt spid="55">
                                            <p:txEl>
                                              <p:pRg st="0" end="0"/>
                                            </p:txEl>
                                          </p:spTgt>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38">
                                            <p:txEl>
                                              <p:pRg st="0" end="0"/>
                                            </p:txEl>
                                          </p:spTgt>
                                        </p:tgtEl>
                                        <p:attrNameLst>
                                          <p:attrName>style.visibility</p:attrName>
                                        </p:attrNameLst>
                                      </p:cBhvr>
                                      <p:to>
                                        <p:strVal val="visible"/>
                                      </p:to>
                                    </p:set>
                                    <p:animEffect transition="in" filter="fade">
                                      <p:cBhvr>
                                        <p:cTn id="19" dur="250"/>
                                        <p:tgtEl>
                                          <p:spTgt spid="38">
                                            <p:txEl>
                                              <p:pRg st="0" end="0"/>
                                            </p:txEl>
                                          </p:spTgt>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37">
                                            <p:txEl>
                                              <p:pRg st="0" end="0"/>
                                            </p:txEl>
                                          </p:spTgt>
                                        </p:tgtEl>
                                        <p:attrNameLst>
                                          <p:attrName>style.visibility</p:attrName>
                                        </p:attrNameLst>
                                      </p:cBhvr>
                                      <p:to>
                                        <p:strVal val="visible"/>
                                      </p:to>
                                    </p:set>
                                    <p:animEffect transition="in" filter="fade">
                                      <p:cBhvr>
                                        <p:cTn id="23" dur="250"/>
                                        <p:tgtEl>
                                          <p:spTgt spid="37">
                                            <p:txEl>
                                              <p:pRg st="0" end="0"/>
                                            </p:txEl>
                                          </p:spTgt>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30">
                                            <p:txEl>
                                              <p:pRg st="0" end="0"/>
                                            </p:txEl>
                                          </p:spTgt>
                                        </p:tgtEl>
                                        <p:attrNameLst>
                                          <p:attrName>style.visibility</p:attrName>
                                        </p:attrNameLst>
                                      </p:cBhvr>
                                      <p:to>
                                        <p:strVal val="visible"/>
                                      </p:to>
                                    </p:set>
                                    <p:animEffect transition="in" filter="fade">
                                      <p:cBhvr>
                                        <p:cTn id="27" dur="250"/>
                                        <p:tgtEl>
                                          <p:spTgt spid="30">
                                            <p:txEl>
                                              <p:pRg st="0" end="0"/>
                                            </p:txEl>
                                          </p:spTgt>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40">
                                            <p:txEl>
                                              <p:pRg st="0" end="0"/>
                                            </p:txEl>
                                          </p:spTgt>
                                        </p:tgtEl>
                                        <p:attrNameLst>
                                          <p:attrName>style.visibility</p:attrName>
                                        </p:attrNameLst>
                                      </p:cBhvr>
                                      <p:to>
                                        <p:strVal val="visible"/>
                                      </p:to>
                                    </p:set>
                                    <p:animEffect transition="in" filter="fade">
                                      <p:cBhvr>
                                        <p:cTn id="31" dur="250"/>
                                        <p:tgtEl>
                                          <p:spTgt spid="40">
                                            <p:txEl>
                                              <p:pRg st="0" end="0"/>
                                            </p:txEl>
                                          </p:spTgt>
                                        </p:tgtEl>
                                      </p:cBhvr>
                                    </p:animEffect>
                                  </p:childTnLst>
                                </p:cTn>
                              </p:par>
                            </p:childTnLst>
                          </p:cTn>
                        </p:par>
                        <p:par>
                          <p:cTn id="32" fill="hold">
                            <p:stCondLst>
                              <p:cond delay="1750"/>
                            </p:stCondLst>
                            <p:childTnLst>
                              <p:par>
                                <p:cTn id="33" presetID="10" presetClass="entr" presetSubtype="0" fill="hold" grpId="0" nodeType="afterEffect">
                                  <p:stCondLst>
                                    <p:cond delay="0"/>
                                  </p:stCondLst>
                                  <p:childTnLst>
                                    <p:set>
                                      <p:cBhvr>
                                        <p:cTn id="34" dur="1" fill="hold">
                                          <p:stCondLst>
                                            <p:cond delay="0"/>
                                          </p:stCondLst>
                                        </p:cTn>
                                        <p:tgtEl>
                                          <p:spTgt spid="39">
                                            <p:txEl>
                                              <p:pRg st="0" end="0"/>
                                            </p:txEl>
                                          </p:spTgt>
                                        </p:tgtEl>
                                        <p:attrNameLst>
                                          <p:attrName>style.visibility</p:attrName>
                                        </p:attrNameLst>
                                      </p:cBhvr>
                                      <p:to>
                                        <p:strVal val="visible"/>
                                      </p:to>
                                    </p:set>
                                    <p:animEffect transition="in" filter="fade">
                                      <p:cBhvr>
                                        <p:cTn id="35" dur="250"/>
                                        <p:tgtEl>
                                          <p:spTgt spid="39">
                                            <p:txEl>
                                              <p:pRg st="0" end="0"/>
                                            </p:txEl>
                                          </p:spTgt>
                                        </p:tgtEl>
                                      </p:cBhvr>
                                    </p:animEffect>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fade">
                                      <p:cBhvr>
                                        <p:cTn id="39" dur="25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uild="p">
        <p:tmplLst>
          <p:tmpl lvl="1">
            <p:tnLst>
              <p:par>
                <p:cTn presetID="10" presetClass="entr" presetSubtype="0" fill="hold" nodeType="after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fade">
                      <p:cBhvr>
                        <p:cTn dur="250"/>
                        <p:tgtEl>
                          <p:spTgt spid="55"/>
                        </p:tgtEl>
                      </p:cBhvr>
                    </p:animEffect>
                  </p:childTnLst>
                </p:cTn>
              </p:par>
            </p:tnLst>
          </p:tmpl>
        </p:tmplLst>
      </p:bldP>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250"/>
                        <p:tgtEl>
                          <p:spTgt spid="30"/>
                        </p:tgtEl>
                      </p:cBhvr>
                    </p:animEffect>
                  </p:childTnLst>
                </p:cTn>
              </p:par>
            </p:tnLst>
          </p:tmpl>
        </p:tmplLst>
      </p:bldP>
      <p:bldP spid="32" grpId="0" build="p">
        <p:tmplLst>
          <p:tmpl lvl="1">
            <p:tnLst>
              <p:par>
                <p:cTn presetID="10" presetClass="entr" presetSubtype="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250"/>
                        <p:tgtEl>
                          <p:spTgt spid="32"/>
                        </p:tgtEl>
                      </p:cBhvr>
                    </p:animEffect>
                  </p:childTnLst>
                </p:cTn>
              </p:par>
            </p:tnLst>
          </p:tmpl>
        </p:tmplLst>
      </p:bldP>
      <p:bldP spid="34" grpId="0" build="p">
        <p:tmplLst>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250"/>
                        <p:tgtEl>
                          <p:spTgt spid="34"/>
                        </p:tgtEl>
                      </p:cBhvr>
                    </p:animEffect>
                  </p:childTnLst>
                </p:cTn>
              </p:par>
            </p:tnLst>
          </p:tmpl>
        </p:tmplLst>
      </p:bldP>
      <p:bldP spid="36" grpId="0" build="p">
        <p:tmplLst>
          <p:tmpl lvl="1">
            <p:tnLst>
              <p:par>
                <p:cTn presetID="10" presetClass="entr" presetSubtype="0"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250"/>
                        <p:tgtEl>
                          <p:spTgt spid="36"/>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250"/>
                        <p:tgtEl>
                          <p:spTgt spid="37"/>
                        </p:tgtEl>
                      </p:cBhvr>
                    </p:animEffect>
                  </p:childTnLst>
                </p:cTn>
              </p:par>
            </p:tnLst>
          </p:tmpl>
        </p:tmplLst>
      </p:bldP>
      <p:bldP spid="38" grpId="0" build="p">
        <p:tmplLst>
          <p:tmpl lvl="1">
            <p:tnLst>
              <p:par>
                <p:cTn presetID="10" presetClass="entr" presetSubtype="0"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fade">
                      <p:cBhvr>
                        <p:cTn dur="250"/>
                        <p:tgtEl>
                          <p:spTgt spid="38"/>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250"/>
                        <p:tgtEl>
                          <p:spTgt spid="39"/>
                        </p:tgtEl>
                      </p:cBhvr>
                    </p:animEffect>
                  </p:childTnLst>
                </p:cTn>
              </p:par>
            </p:tnLst>
          </p:tmpl>
        </p:tmplLst>
      </p:bldP>
      <p:bldP spid="40" grpId="0" build="p">
        <p:tmplLst>
          <p:tmpl lvl="1">
            <p:tnLst>
              <p:par>
                <p:cTn presetID="10" presetClass="entr" presetSubtype="0"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fade">
                      <p:cBhvr>
                        <p:cTn dur="250"/>
                        <p:tgtEl>
                          <p:spTgt spid="40"/>
                        </p:tgtEl>
                      </p:cBhvr>
                    </p:animEffect>
                  </p:childTnLst>
                </p:cTn>
              </p:par>
            </p:tnLst>
          </p:tmpl>
        </p:tmplLst>
      </p:bldP>
    </p:bldLst>
  </p:timing>
  <p:extLst>
    <p:ext uri="{DCECCB84-F9BA-43D5-87BE-67443E8EF086}">
      <p15:sldGuideLst xmlns:p15="http://schemas.microsoft.com/office/powerpoint/2012/main">
        <p15:guide id="1" orient="horz" pos="307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go 6">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6" name="Gruppieren 5"/>
          <p:cNvGrpSpPr/>
          <p:nvPr userDrawn="1"/>
        </p:nvGrpSpPr>
        <p:grpSpPr>
          <a:xfrm>
            <a:off x="14706726" y="688771"/>
            <a:ext cx="1855411" cy="517609"/>
            <a:chOff x="14706725" y="688770"/>
            <a:chExt cx="1855411" cy="517609"/>
          </a:xfrm>
        </p:grpSpPr>
        <p:sp>
          <p:nvSpPr>
            <p:cNvPr id="7" name="Freeform 5"/>
            <p:cNvSpPr>
              <a:spLocks noEditPoints="1"/>
            </p:cNvSpPr>
            <p:nvPr userDrawn="1"/>
          </p:nvSpPr>
          <p:spPr bwMode="auto">
            <a:xfrm>
              <a:off x="15318837" y="817956"/>
              <a:ext cx="1243299" cy="388423"/>
            </a:xfrm>
            <a:custGeom>
              <a:avLst/>
              <a:gdLst>
                <a:gd name="T0" fmla="*/ 85 w 812"/>
                <a:gd name="T1" fmla="*/ 29 h 253"/>
                <a:gd name="T2" fmla="*/ 85 w 812"/>
                <a:gd name="T3" fmla="*/ 250 h 253"/>
                <a:gd name="T4" fmla="*/ 54 w 812"/>
                <a:gd name="T5" fmla="*/ 250 h 253"/>
                <a:gd name="T6" fmla="*/ 54 w 812"/>
                <a:gd name="T7" fmla="*/ 29 h 253"/>
                <a:gd name="T8" fmla="*/ 0 w 812"/>
                <a:gd name="T9" fmla="*/ 29 h 253"/>
                <a:gd name="T10" fmla="*/ 0 w 812"/>
                <a:gd name="T11" fmla="*/ 2 h 253"/>
                <a:gd name="T12" fmla="*/ 140 w 812"/>
                <a:gd name="T13" fmla="*/ 2 h 253"/>
                <a:gd name="T14" fmla="*/ 140 w 812"/>
                <a:gd name="T15" fmla="*/ 29 h 253"/>
                <a:gd name="T16" fmla="*/ 85 w 812"/>
                <a:gd name="T17" fmla="*/ 29 h 253"/>
                <a:gd name="T18" fmla="*/ 250 w 812"/>
                <a:gd name="T19" fmla="*/ 135 h 253"/>
                <a:gd name="T20" fmla="*/ 250 w 812"/>
                <a:gd name="T21" fmla="*/ 250 h 253"/>
                <a:gd name="T22" fmla="*/ 218 w 812"/>
                <a:gd name="T23" fmla="*/ 250 h 253"/>
                <a:gd name="T24" fmla="*/ 218 w 812"/>
                <a:gd name="T25" fmla="*/ 135 h 253"/>
                <a:gd name="T26" fmla="*/ 155 w 812"/>
                <a:gd name="T27" fmla="*/ 2 h 253"/>
                <a:gd name="T28" fmla="*/ 189 w 812"/>
                <a:gd name="T29" fmla="*/ 2 h 253"/>
                <a:gd name="T30" fmla="*/ 236 w 812"/>
                <a:gd name="T31" fmla="*/ 103 h 253"/>
                <a:gd name="T32" fmla="*/ 282 w 812"/>
                <a:gd name="T33" fmla="*/ 2 h 253"/>
                <a:gd name="T34" fmla="*/ 315 w 812"/>
                <a:gd name="T35" fmla="*/ 2 h 253"/>
                <a:gd name="T36" fmla="*/ 250 w 812"/>
                <a:gd name="T37" fmla="*/ 135 h 253"/>
                <a:gd name="T38" fmla="*/ 410 w 812"/>
                <a:gd name="T39" fmla="*/ 157 h 253"/>
                <a:gd name="T40" fmla="*/ 380 w 812"/>
                <a:gd name="T41" fmla="*/ 157 h 253"/>
                <a:gd name="T42" fmla="*/ 380 w 812"/>
                <a:gd name="T43" fmla="*/ 250 h 253"/>
                <a:gd name="T44" fmla="*/ 350 w 812"/>
                <a:gd name="T45" fmla="*/ 250 h 253"/>
                <a:gd name="T46" fmla="*/ 350 w 812"/>
                <a:gd name="T47" fmla="*/ 2 h 253"/>
                <a:gd name="T48" fmla="*/ 410 w 812"/>
                <a:gd name="T49" fmla="*/ 0 h 253"/>
                <a:gd name="T50" fmla="*/ 479 w 812"/>
                <a:gd name="T51" fmla="*/ 77 h 253"/>
                <a:gd name="T52" fmla="*/ 410 w 812"/>
                <a:gd name="T53" fmla="*/ 157 h 253"/>
                <a:gd name="T54" fmla="*/ 414 w 812"/>
                <a:gd name="T55" fmla="*/ 25 h 253"/>
                <a:gd name="T56" fmla="*/ 380 w 812"/>
                <a:gd name="T57" fmla="*/ 28 h 253"/>
                <a:gd name="T58" fmla="*/ 380 w 812"/>
                <a:gd name="T59" fmla="*/ 131 h 253"/>
                <a:gd name="T60" fmla="*/ 414 w 812"/>
                <a:gd name="T61" fmla="*/ 131 h 253"/>
                <a:gd name="T62" fmla="*/ 447 w 812"/>
                <a:gd name="T63" fmla="*/ 79 h 253"/>
                <a:gd name="T64" fmla="*/ 414 w 812"/>
                <a:gd name="T65" fmla="*/ 25 h 253"/>
                <a:gd name="T66" fmla="*/ 590 w 812"/>
                <a:gd name="T67" fmla="*/ 253 h 253"/>
                <a:gd name="T68" fmla="*/ 516 w 812"/>
                <a:gd name="T69" fmla="*/ 123 h 253"/>
                <a:gd name="T70" fmla="*/ 590 w 812"/>
                <a:gd name="T71" fmla="*/ 0 h 253"/>
                <a:gd name="T72" fmla="*/ 664 w 812"/>
                <a:gd name="T73" fmla="*/ 123 h 253"/>
                <a:gd name="T74" fmla="*/ 590 w 812"/>
                <a:gd name="T75" fmla="*/ 253 h 253"/>
                <a:gd name="T76" fmla="*/ 590 w 812"/>
                <a:gd name="T77" fmla="*/ 26 h 253"/>
                <a:gd name="T78" fmla="*/ 547 w 812"/>
                <a:gd name="T79" fmla="*/ 125 h 253"/>
                <a:gd name="T80" fmla="*/ 590 w 812"/>
                <a:gd name="T81" fmla="*/ 227 h 253"/>
                <a:gd name="T82" fmla="*/ 632 w 812"/>
                <a:gd name="T83" fmla="*/ 125 h 253"/>
                <a:gd name="T84" fmla="*/ 590 w 812"/>
                <a:gd name="T85" fmla="*/ 26 h 253"/>
                <a:gd name="T86" fmla="*/ 753 w 812"/>
                <a:gd name="T87" fmla="*/ 253 h 253"/>
                <a:gd name="T88" fmla="*/ 706 w 812"/>
                <a:gd name="T89" fmla="*/ 246 h 253"/>
                <a:gd name="T90" fmla="*/ 706 w 812"/>
                <a:gd name="T91" fmla="*/ 221 h 253"/>
                <a:gd name="T92" fmla="*/ 752 w 812"/>
                <a:gd name="T93" fmla="*/ 226 h 253"/>
                <a:gd name="T94" fmla="*/ 782 w 812"/>
                <a:gd name="T95" fmla="*/ 184 h 253"/>
                <a:gd name="T96" fmla="*/ 752 w 812"/>
                <a:gd name="T97" fmla="*/ 134 h 253"/>
                <a:gd name="T98" fmla="*/ 723 w 812"/>
                <a:gd name="T99" fmla="*/ 134 h 253"/>
                <a:gd name="T100" fmla="*/ 723 w 812"/>
                <a:gd name="T101" fmla="*/ 109 h 253"/>
                <a:gd name="T102" fmla="*/ 748 w 812"/>
                <a:gd name="T103" fmla="*/ 109 h 253"/>
                <a:gd name="T104" fmla="*/ 778 w 812"/>
                <a:gd name="T105" fmla="*/ 65 h 253"/>
                <a:gd name="T106" fmla="*/ 752 w 812"/>
                <a:gd name="T107" fmla="*/ 26 h 253"/>
                <a:gd name="T108" fmla="*/ 708 w 812"/>
                <a:gd name="T109" fmla="*/ 32 h 253"/>
                <a:gd name="T110" fmla="*/ 708 w 812"/>
                <a:gd name="T111" fmla="*/ 6 h 253"/>
                <a:gd name="T112" fmla="*/ 751 w 812"/>
                <a:gd name="T113" fmla="*/ 0 h 253"/>
                <a:gd name="T114" fmla="*/ 808 w 812"/>
                <a:gd name="T115" fmla="*/ 68 h 253"/>
                <a:gd name="T116" fmla="*/ 781 w 812"/>
                <a:gd name="T117" fmla="*/ 120 h 253"/>
                <a:gd name="T118" fmla="*/ 812 w 812"/>
                <a:gd name="T119" fmla="*/ 180 h 253"/>
                <a:gd name="T120" fmla="*/ 753 w 812"/>
                <a:gd name="T121"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2" h="253">
                  <a:moveTo>
                    <a:pt x="85" y="29"/>
                  </a:moveTo>
                  <a:cubicBezTo>
                    <a:pt x="85" y="250"/>
                    <a:pt x="85" y="250"/>
                    <a:pt x="85" y="250"/>
                  </a:cubicBezTo>
                  <a:cubicBezTo>
                    <a:pt x="54" y="250"/>
                    <a:pt x="54" y="250"/>
                    <a:pt x="54" y="250"/>
                  </a:cubicBezTo>
                  <a:cubicBezTo>
                    <a:pt x="54" y="29"/>
                    <a:pt x="54" y="29"/>
                    <a:pt x="54" y="29"/>
                  </a:cubicBezTo>
                  <a:cubicBezTo>
                    <a:pt x="0" y="29"/>
                    <a:pt x="0" y="29"/>
                    <a:pt x="0" y="29"/>
                  </a:cubicBezTo>
                  <a:cubicBezTo>
                    <a:pt x="0" y="2"/>
                    <a:pt x="0" y="2"/>
                    <a:pt x="0" y="2"/>
                  </a:cubicBezTo>
                  <a:cubicBezTo>
                    <a:pt x="140" y="2"/>
                    <a:pt x="140" y="2"/>
                    <a:pt x="140" y="2"/>
                  </a:cubicBezTo>
                  <a:cubicBezTo>
                    <a:pt x="140" y="29"/>
                    <a:pt x="140" y="29"/>
                    <a:pt x="140" y="29"/>
                  </a:cubicBezTo>
                  <a:lnTo>
                    <a:pt x="85" y="29"/>
                  </a:lnTo>
                  <a:close/>
                  <a:moveTo>
                    <a:pt x="250" y="135"/>
                  </a:moveTo>
                  <a:cubicBezTo>
                    <a:pt x="250" y="250"/>
                    <a:pt x="250" y="250"/>
                    <a:pt x="250" y="250"/>
                  </a:cubicBezTo>
                  <a:cubicBezTo>
                    <a:pt x="218" y="250"/>
                    <a:pt x="218" y="250"/>
                    <a:pt x="218" y="250"/>
                  </a:cubicBezTo>
                  <a:cubicBezTo>
                    <a:pt x="218" y="135"/>
                    <a:pt x="218" y="135"/>
                    <a:pt x="218" y="135"/>
                  </a:cubicBezTo>
                  <a:cubicBezTo>
                    <a:pt x="155" y="2"/>
                    <a:pt x="155" y="2"/>
                    <a:pt x="155" y="2"/>
                  </a:cubicBezTo>
                  <a:cubicBezTo>
                    <a:pt x="189" y="2"/>
                    <a:pt x="189" y="2"/>
                    <a:pt x="189" y="2"/>
                  </a:cubicBezTo>
                  <a:cubicBezTo>
                    <a:pt x="236" y="103"/>
                    <a:pt x="236" y="103"/>
                    <a:pt x="236" y="103"/>
                  </a:cubicBezTo>
                  <a:cubicBezTo>
                    <a:pt x="282" y="2"/>
                    <a:pt x="282" y="2"/>
                    <a:pt x="282" y="2"/>
                  </a:cubicBezTo>
                  <a:cubicBezTo>
                    <a:pt x="315" y="2"/>
                    <a:pt x="315" y="2"/>
                    <a:pt x="315" y="2"/>
                  </a:cubicBezTo>
                  <a:lnTo>
                    <a:pt x="250" y="135"/>
                  </a:lnTo>
                  <a:close/>
                  <a:moveTo>
                    <a:pt x="410" y="157"/>
                  </a:moveTo>
                  <a:cubicBezTo>
                    <a:pt x="380" y="157"/>
                    <a:pt x="380" y="157"/>
                    <a:pt x="380" y="157"/>
                  </a:cubicBezTo>
                  <a:cubicBezTo>
                    <a:pt x="380" y="250"/>
                    <a:pt x="380" y="250"/>
                    <a:pt x="380" y="250"/>
                  </a:cubicBezTo>
                  <a:cubicBezTo>
                    <a:pt x="350" y="250"/>
                    <a:pt x="350" y="250"/>
                    <a:pt x="350" y="250"/>
                  </a:cubicBezTo>
                  <a:cubicBezTo>
                    <a:pt x="350" y="2"/>
                    <a:pt x="350" y="2"/>
                    <a:pt x="350" y="2"/>
                  </a:cubicBezTo>
                  <a:cubicBezTo>
                    <a:pt x="350" y="2"/>
                    <a:pt x="380" y="0"/>
                    <a:pt x="410" y="0"/>
                  </a:cubicBezTo>
                  <a:cubicBezTo>
                    <a:pt x="463" y="0"/>
                    <a:pt x="479" y="33"/>
                    <a:pt x="479" y="77"/>
                  </a:cubicBezTo>
                  <a:cubicBezTo>
                    <a:pt x="479" y="130"/>
                    <a:pt x="460" y="157"/>
                    <a:pt x="410" y="157"/>
                  </a:cubicBezTo>
                  <a:moveTo>
                    <a:pt x="414" y="25"/>
                  </a:moveTo>
                  <a:cubicBezTo>
                    <a:pt x="394" y="25"/>
                    <a:pt x="380" y="28"/>
                    <a:pt x="380" y="28"/>
                  </a:cubicBezTo>
                  <a:cubicBezTo>
                    <a:pt x="380" y="131"/>
                    <a:pt x="380" y="131"/>
                    <a:pt x="380" y="131"/>
                  </a:cubicBezTo>
                  <a:cubicBezTo>
                    <a:pt x="414" y="131"/>
                    <a:pt x="414" y="131"/>
                    <a:pt x="414" y="131"/>
                  </a:cubicBezTo>
                  <a:cubicBezTo>
                    <a:pt x="434" y="131"/>
                    <a:pt x="447" y="118"/>
                    <a:pt x="447" y="79"/>
                  </a:cubicBezTo>
                  <a:cubicBezTo>
                    <a:pt x="447" y="44"/>
                    <a:pt x="439" y="25"/>
                    <a:pt x="414" y="25"/>
                  </a:cubicBezTo>
                  <a:moveTo>
                    <a:pt x="590" y="253"/>
                  </a:moveTo>
                  <a:cubicBezTo>
                    <a:pt x="532" y="253"/>
                    <a:pt x="516" y="210"/>
                    <a:pt x="516" y="123"/>
                  </a:cubicBezTo>
                  <a:cubicBezTo>
                    <a:pt x="516" y="40"/>
                    <a:pt x="532" y="0"/>
                    <a:pt x="590" y="0"/>
                  </a:cubicBezTo>
                  <a:cubicBezTo>
                    <a:pt x="648" y="0"/>
                    <a:pt x="664" y="40"/>
                    <a:pt x="664" y="123"/>
                  </a:cubicBezTo>
                  <a:cubicBezTo>
                    <a:pt x="664" y="210"/>
                    <a:pt x="648" y="253"/>
                    <a:pt x="590" y="253"/>
                  </a:cubicBezTo>
                  <a:moveTo>
                    <a:pt x="590" y="26"/>
                  </a:moveTo>
                  <a:cubicBezTo>
                    <a:pt x="558" y="26"/>
                    <a:pt x="547" y="47"/>
                    <a:pt x="547" y="125"/>
                  </a:cubicBezTo>
                  <a:cubicBezTo>
                    <a:pt x="547" y="201"/>
                    <a:pt x="558" y="227"/>
                    <a:pt x="590" y="227"/>
                  </a:cubicBezTo>
                  <a:cubicBezTo>
                    <a:pt x="622" y="227"/>
                    <a:pt x="632" y="201"/>
                    <a:pt x="632" y="125"/>
                  </a:cubicBezTo>
                  <a:cubicBezTo>
                    <a:pt x="632" y="47"/>
                    <a:pt x="622" y="26"/>
                    <a:pt x="590" y="26"/>
                  </a:cubicBezTo>
                  <a:moveTo>
                    <a:pt x="753" y="253"/>
                  </a:moveTo>
                  <a:cubicBezTo>
                    <a:pt x="735" y="253"/>
                    <a:pt x="710" y="247"/>
                    <a:pt x="706" y="246"/>
                  </a:cubicBezTo>
                  <a:cubicBezTo>
                    <a:pt x="706" y="221"/>
                    <a:pt x="706" y="221"/>
                    <a:pt x="706" y="221"/>
                  </a:cubicBezTo>
                  <a:cubicBezTo>
                    <a:pt x="715" y="222"/>
                    <a:pt x="737" y="226"/>
                    <a:pt x="752" y="226"/>
                  </a:cubicBezTo>
                  <a:cubicBezTo>
                    <a:pt x="770" y="226"/>
                    <a:pt x="782" y="211"/>
                    <a:pt x="782" y="184"/>
                  </a:cubicBezTo>
                  <a:cubicBezTo>
                    <a:pt x="782" y="151"/>
                    <a:pt x="777" y="134"/>
                    <a:pt x="752" y="134"/>
                  </a:cubicBezTo>
                  <a:cubicBezTo>
                    <a:pt x="723" y="134"/>
                    <a:pt x="723" y="134"/>
                    <a:pt x="723" y="134"/>
                  </a:cubicBezTo>
                  <a:cubicBezTo>
                    <a:pt x="723" y="109"/>
                    <a:pt x="723" y="109"/>
                    <a:pt x="723" y="109"/>
                  </a:cubicBezTo>
                  <a:cubicBezTo>
                    <a:pt x="748" y="109"/>
                    <a:pt x="748" y="109"/>
                    <a:pt x="748" y="109"/>
                  </a:cubicBezTo>
                  <a:cubicBezTo>
                    <a:pt x="777" y="109"/>
                    <a:pt x="778" y="79"/>
                    <a:pt x="778" y="65"/>
                  </a:cubicBezTo>
                  <a:cubicBezTo>
                    <a:pt x="778" y="37"/>
                    <a:pt x="769" y="26"/>
                    <a:pt x="752" y="26"/>
                  </a:cubicBezTo>
                  <a:cubicBezTo>
                    <a:pt x="736" y="26"/>
                    <a:pt x="718" y="30"/>
                    <a:pt x="708" y="32"/>
                  </a:cubicBezTo>
                  <a:cubicBezTo>
                    <a:pt x="708" y="6"/>
                    <a:pt x="708" y="6"/>
                    <a:pt x="708" y="6"/>
                  </a:cubicBezTo>
                  <a:cubicBezTo>
                    <a:pt x="712" y="5"/>
                    <a:pt x="733" y="0"/>
                    <a:pt x="751" y="0"/>
                  </a:cubicBezTo>
                  <a:cubicBezTo>
                    <a:pt x="787" y="0"/>
                    <a:pt x="808" y="16"/>
                    <a:pt x="808" y="68"/>
                  </a:cubicBezTo>
                  <a:cubicBezTo>
                    <a:pt x="808" y="92"/>
                    <a:pt x="800" y="113"/>
                    <a:pt x="781" y="120"/>
                  </a:cubicBezTo>
                  <a:cubicBezTo>
                    <a:pt x="803" y="122"/>
                    <a:pt x="812" y="145"/>
                    <a:pt x="812" y="180"/>
                  </a:cubicBezTo>
                  <a:cubicBezTo>
                    <a:pt x="812" y="233"/>
                    <a:pt x="792" y="253"/>
                    <a:pt x="753" y="25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8" name="Freeform 6"/>
            <p:cNvSpPr>
              <a:spLocks/>
            </p:cNvSpPr>
            <p:nvPr userDrawn="1"/>
          </p:nvSpPr>
          <p:spPr bwMode="auto">
            <a:xfrm>
              <a:off x="14706725" y="696574"/>
              <a:ext cx="385822" cy="509805"/>
            </a:xfrm>
            <a:custGeom>
              <a:avLst/>
              <a:gdLst>
                <a:gd name="T0" fmla="*/ 252 w 252"/>
                <a:gd name="T1" fmla="*/ 227 h 332"/>
                <a:gd name="T2" fmla="*/ 237 w 252"/>
                <a:gd name="T3" fmla="*/ 229 h 332"/>
                <a:gd name="T4" fmla="*/ 132 w 252"/>
                <a:gd name="T5" fmla="*/ 30 h 332"/>
                <a:gd name="T6" fmla="*/ 142 w 252"/>
                <a:gd name="T7" fmla="*/ 0 h 332"/>
                <a:gd name="T8" fmla="*/ 7 w 252"/>
                <a:gd name="T9" fmla="*/ 50 h 332"/>
                <a:gd name="T10" fmla="*/ 0 w 252"/>
                <a:gd name="T11" fmla="*/ 78 h 332"/>
                <a:gd name="T12" fmla="*/ 142 w 252"/>
                <a:gd name="T13" fmla="*/ 332 h 332"/>
                <a:gd name="T14" fmla="*/ 252 w 252"/>
                <a:gd name="T15" fmla="*/ 227 h 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332">
                  <a:moveTo>
                    <a:pt x="252" y="227"/>
                  </a:moveTo>
                  <a:cubicBezTo>
                    <a:pt x="247" y="228"/>
                    <a:pt x="243" y="229"/>
                    <a:pt x="237" y="229"/>
                  </a:cubicBezTo>
                  <a:cubicBezTo>
                    <a:pt x="195" y="229"/>
                    <a:pt x="132" y="79"/>
                    <a:pt x="132" y="30"/>
                  </a:cubicBezTo>
                  <a:cubicBezTo>
                    <a:pt x="132" y="11"/>
                    <a:pt x="136" y="5"/>
                    <a:pt x="142" y="0"/>
                  </a:cubicBezTo>
                  <a:cubicBezTo>
                    <a:pt x="90" y="6"/>
                    <a:pt x="27" y="25"/>
                    <a:pt x="7" y="50"/>
                  </a:cubicBezTo>
                  <a:cubicBezTo>
                    <a:pt x="3" y="56"/>
                    <a:pt x="0" y="65"/>
                    <a:pt x="0" y="78"/>
                  </a:cubicBezTo>
                  <a:cubicBezTo>
                    <a:pt x="0" y="155"/>
                    <a:pt x="83" y="332"/>
                    <a:pt x="142" y="332"/>
                  </a:cubicBezTo>
                  <a:cubicBezTo>
                    <a:pt x="169" y="332"/>
                    <a:pt x="214" y="287"/>
                    <a:pt x="252" y="22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9" name="Freeform 7"/>
            <p:cNvSpPr>
              <a:spLocks/>
            </p:cNvSpPr>
            <p:nvPr userDrawn="1"/>
          </p:nvSpPr>
          <p:spPr bwMode="auto">
            <a:xfrm>
              <a:off x="15002377" y="688770"/>
              <a:ext cx="214153" cy="270509"/>
            </a:xfrm>
            <a:custGeom>
              <a:avLst/>
              <a:gdLst>
                <a:gd name="T0" fmla="*/ 31 w 140"/>
                <a:gd name="T1" fmla="*/ 0 h 176"/>
                <a:gd name="T2" fmla="*/ 140 w 140"/>
                <a:gd name="T3" fmla="*/ 39 h 176"/>
                <a:gd name="T4" fmla="*/ 80 w 140"/>
                <a:gd name="T5" fmla="*/ 176 h 176"/>
                <a:gd name="T6" fmla="*/ 0 w 140"/>
                <a:gd name="T7" fmla="*/ 27 h 176"/>
                <a:gd name="T8" fmla="*/ 31 w 140"/>
                <a:gd name="T9" fmla="*/ 0 h 176"/>
              </a:gdLst>
              <a:ahLst/>
              <a:cxnLst>
                <a:cxn ang="0">
                  <a:pos x="T0" y="T1"/>
                </a:cxn>
                <a:cxn ang="0">
                  <a:pos x="T2" y="T3"/>
                </a:cxn>
                <a:cxn ang="0">
                  <a:pos x="T4" y="T5"/>
                </a:cxn>
                <a:cxn ang="0">
                  <a:pos x="T6" y="T7"/>
                </a:cxn>
                <a:cxn ang="0">
                  <a:pos x="T8" y="T9"/>
                </a:cxn>
              </a:cxnLst>
              <a:rect l="0" t="0" r="r" b="b"/>
              <a:pathLst>
                <a:path w="140" h="176">
                  <a:moveTo>
                    <a:pt x="31" y="0"/>
                  </a:moveTo>
                  <a:cubicBezTo>
                    <a:pt x="85" y="0"/>
                    <a:pt x="140" y="9"/>
                    <a:pt x="140" y="39"/>
                  </a:cubicBezTo>
                  <a:cubicBezTo>
                    <a:pt x="140" y="101"/>
                    <a:pt x="100" y="176"/>
                    <a:pt x="80" y="176"/>
                  </a:cubicBezTo>
                  <a:cubicBezTo>
                    <a:pt x="44" y="176"/>
                    <a:pt x="0" y="77"/>
                    <a:pt x="0" y="27"/>
                  </a:cubicBezTo>
                  <a:cubicBezTo>
                    <a:pt x="0" y="4"/>
                    <a:pt x="9" y="0"/>
                    <a:pt x="31"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grpSp>
      <p:sp>
        <p:nvSpPr>
          <p:cNvPr id="55" name="Inhaltsplatzhalter 4"/>
          <p:cNvSpPr>
            <a:spLocks noGrp="1"/>
          </p:cNvSpPr>
          <p:nvPr>
            <p:ph sz="quarter" idx="36" hasCustomPrompt="1"/>
          </p:nvPr>
        </p:nvSpPr>
        <p:spPr>
          <a:xfrm>
            <a:off x="11017110" y="3367558"/>
            <a:ext cx="2880000" cy="1080000"/>
          </a:xfrm>
        </p:spPr>
        <p:txBody>
          <a:bodyPr>
            <a:normAutofit/>
          </a:bodyPr>
          <a:lstStyle>
            <a:lvl1pPr marL="0" indent="0" algn="ctr">
              <a:buNone/>
              <a:defRPr sz="3200">
                <a:solidFill>
                  <a:schemeClr val="bg1"/>
                </a:solidFill>
              </a:defRPr>
            </a:lvl1pPr>
          </a:lstStyle>
          <a:p>
            <a:pPr lvl="0"/>
            <a:r>
              <a:rPr lang="de-DE"/>
              <a:t>Logo</a:t>
            </a:r>
          </a:p>
        </p:txBody>
      </p:sp>
      <p:sp>
        <p:nvSpPr>
          <p:cNvPr id="30" name="Inhaltsplatzhalter 4"/>
          <p:cNvSpPr>
            <a:spLocks noGrp="1"/>
          </p:cNvSpPr>
          <p:nvPr>
            <p:ph sz="quarter" idx="46" hasCustomPrompt="1"/>
          </p:nvPr>
        </p:nvSpPr>
        <p:spPr>
          <a:xfrm>
            <a:off x="11017110" y="5347558"/>
            <a:ext cx="2880000" cy="1080000"/>
          </a:xfrm>
        </p:spPr>
        <p:txBody>
          <a:bodyPr>
            <a:normAutofit/>
          </a:bodyPr>
          <a:lstStyle>
            <a:lvl1pPr marL="0" indent="0" algn="ctr">
              <a:buNone/>
              <a:defRPr sz="3200">
                <a:solidFill>
                  <a:schemeClr val="bg1"/>
                </a:solidFill>
              </a:defRPr>
            </a:lvl1pPr>
          </a:lstStyle>
          <a:p>
            <a:pPr lvl="0"/>
            <a:r>
              <a:rPr lang="de-DE"/>
              <a:t>Logo</a:t>
            </a:r>
          </a:p>
        </p:txBody>
      </p:sp>
      <p:sp>
        <p:nvSpPr>
          <p:cNvPr id="34" name="Inhaltsplatzhalter 4"/>
          <p:cNvSpPr>
            <a:spLocks noGrp="1"/>
          </p:cNvSpPr>
          <p:nvPr>
            <p:ph sz="quarter" idx="48" hasCustomPrompt="1"/>
          </p:nvPr>
        </p:nvSpPr>
        <p:spPr>
          <a:xfrm>
            <a:off x="7237111" y="3367558"/>
            <a:ext cx="2880000" cy="1080000"/>
          </a:xfrm>
        </p:spPr>
        <p:txBody>
          <a:bodyPr>
            <a:normAutofit/>
          </a:bodyPr>
          <a:lstStyle>
            <a:lvl1pPr marL="0" indent="0" algn="ctr">
              <a:buNone/>
              <a:defRPr sz="3200">
                <a:solidFill>
                  <a:schemeClr val="bg1"/>
                </a:solidFill>
              </a:defRPr>
            </a:lvl1pPr>
          </a:lstStyle>
          <a:p>
            <a:pPr lvl="0"/>
            <a:r>
              <a:rPr lang="de-DE"/>
              <a:t>Logo</a:t>
            </a:r>
          </a:p>
        </p:txBody>
      </p:sp>
      <p:sp>
        <p:nvSpPr>
          <p:cNvPr id="36" name="Inhaltsplatzhalter 4"/>
          <p:cNvSpPr>
            <a:spLocks noGrp="1"/>
          </p:cNvSpPr>
          <p:nvPr>
            <p:ph sz="quarter" idx="49" hasCustomPrompt="1"/>
          </p:nvPr>
        </p:nvSpPr>
        <p:spPr>
          <a:xfrm>
            <a:off x="3457110" y="3367558"/>
            <a:ext cx="2880000" cy="1080000"/>
          </a:xfrm>
        </p:spPr>
        <p:txBody>
          <a:bodyPr>
            <a:normAutofit/>
          </a:bodyPr>
          <a:lstStyle>
            <a:lvl1pPr marL="0" indent="0" algn="ctr">
              <a:buNone/>
              <a:defRPr sz="3200">
                <a:solidFill>
                  <a:schemeClr val="bg1"/>
                </a:solidFill>
              </a:defRPr>
            </a:lvl1pPr>
          </a:lstStyle>
          <a:p>
            <a:pPr lvl="0"/>
            <a:r>
              <a:rPr lang="de-DE"/>
              <a:t>Logo</a:t>
            </a:r>
          </a:p>
        </p:txBody>
      </p:sp>
      <p:sp>
        <p:nvSpPr>
          <p:cNvPr id="37" name="Inhaltsplatzhalter 4"/>
          <p:cNvSpPr>
            <a:spLocks noGrp="1"/>
          </p:cNvSpPr>
          <p:nvPr>
            <p:ph sz="quarter" idx="50" hasCustomPrompt="1"/>
          </p:nvPr>
        </p:nvSpPr>
        <p:spPr>
          <a:xfrm>
            <a:off x="7237111" y="5347558"/>
            <a:ext cx="2880000" cy="1080000"/>
          </a:xfrm>
        </p:spPr>
        <p:txBody>
          <a:bodyPr>
            <a:normAutofit/>
          </a:bodyPr>
          <a:lstStyle>
            <a:lvl1pPr marL="0" indent="0" algn="ctr">
              <a:buNone/>
              <a:defRPr sz="3200">
                <a:solidFill>
                  <a:schemeClr val="bg1"/>
                </a:solidFill>
              </a:defRPr>
            </a:lvl1pPr>
          </a:lstStyle>
          <a:p>
            <a:pPr lvl="0"/>
            <a:r>
              <a:rPr lang="de-DE"/>
              <a:t>Logo</a:t>
            </a:r>
          </a:p>
        </p:txBody>
      </p:sp>
      <p:sp>
        <p:nvSpPr>
          <p:cNvPr id="38" name="Inhaltsplatzhalter 4"/>
          <p:cNvSpPr>
            <a:spLocks noGrp="1"/>
          </p:cNvSpPr>
          <p:nvPr>
            <p:ph sz="quarter" idx="51" hasCustomPrompt="1"/>
          </p:nvPr>
        </p:nvSpPr>
        <p:spPr>
          <a:xfrm>
            <a:off x="3457110" y="5347558"/>
            <a:ext cx="2880000" cy="1080000"/>
          </a:xfrm>
        </p:spPr>
        <p:txBody>
          <a:bodyPr>
            <a:normAutofit/>
          </a:bodyPr>
          <a:lstStyle>
            <a:lvl1pPr marL="0" indent="0" algn="ctr">
              <a:buNone/>
              <a:defRPr sz="3200">
                <a:solidFill>
                  <a:schemeClr val="bg1"/>
                </a:solidFill>
              </a:defRPr>
            </a:lvl1pPr>
          </a:lstStyle>
          <a:p>
            <a:pPr lvl="0"/>
            <a:r>
              <a:rPr lang="de-DE"/>
              <a:t>Logo</a:t>
            </a:r>
          </a:p>
        </p:txBody>
      </p:sp>
    </p:spTree>
    <p:extLst>
      <p:ext uri="{BB962C8B-B14F-4D97-AF65-F5344CB8AC3E}">
        <p14:creationId xmlns:p14="http://schemas.microsoft.com/office/powerpoint/2010/main" val="121656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fade">
                                      <p:cBhvr>
                                        <p:cTn id="7" dur="250"/>
                                        <p:tgtEl>
                                          <p:spTgt spid="36">
                                            <p:txEl>
                                              <p:pRg st="0" end="0"/>
                                            </p:txEl>
                                          </p:spTgt>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34">
                                            <p:txEl>
                                              <p:pRg st="0" end="0"/>
                                            </p:txEl>
                                          </p:spTgt>
                                        </p:tgtEl>
                                        <p:attrNameLst>
                                          <p:attrName>style.visibility</p:attrName>
                                        </p:attrNameLst>
                                      </p:cBhvr>
                                      <p:to>
                                        <p:strVal val="visible"/>
                                      </p:to>
                                    </p:set>
                                    <p:animEffect transition="in" filter="fade">
                                      <p:cBhvr>
                                        <p:cTn id="11" dur="250"/>
                                        <p:tgtEl>
                                          <p:spTgt spid="34">
                                            <p:txEl>
                                              <p:pRg st="0" end="0"/>
                                            </p:txEl>
                                          </p:spTgt>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55">
                                            <p:txEl>
                                              <p:pRg st="0" end="0"/>
                                            </p:txEl>
                                          </p:spTgt>
                                        </p:tgtEl>
                                        <p:attrNameLst>
                                          <p:attrName>style.visibility</p:attrName>
                                        </p:attrNameLst>
                                      </p:cBhvr>
                                      <p:to>
                                        <p:strVal val="visible"/>
                                      </p:to>
                                    </p:set>
                                    <p:animEffect transition="in" filter="fade">
                                      <p:cBhvr>
                                        <p:cTn id="15" dur="250"/>
                                        <p:tgtEl>
                                          <p:spTgt spid="55">
                                            <p:txEl>
                                              <p:pRg st="0" end="0"/>
                                            </p:txEl>
                                          </p:spTgt>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38">
                                            <p:txEl>
                                              <p:pRg st="0" end="0"/>
                                            </p:txEl>
                                          </p:spTgt>
                                        </p:tgtEl>
                                        <p:attrNameLst>
                                          <p:attrName>style.visibility</p:attrName>
                                        </p:attrNameLst>
                                      </p:cBhvr>
                                      <p:to>
                                        <p:strVal val="visible"/>
                                      </p:to>
                                    </p:set>
                                    <p:animEffect transition="in" filter="fade">
                                      <p:cBhvr>
                                        <p:cTn id="19" dur="250"/>
                                        <p:tgtEl>
                                          <p:spTgt spid="38">
                                            <p:txEl>
                                              <p:pRg st="0" end="0"/>
                                            </p:txEl>
                                          </p:spTgt>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37">
                                            <p:txEl>
                                              <p:pRg st="0" end="0"/>
                                            </p:txEl>
                                          </p:spTgt>
                                        </p:tgtEl>
                                        <p:attrNameLst>
                                          <p:attrName>style.visibility</p:attrName>
                                        </p:attrNameLst>
                                      </p:cBhvr>
                                      <p:to>
                                        <p:strVal val="visible"/>
                                      </p:to>
                                    </p:set>
                                    <p:animEffect transition="in" filter="fade">
                                      <p:cBhvr>
                                        <p:cTn id="23" dur="250"/>
                                        <p:tgtEl>
                                          <p:spTgt spid="37">
                                            <p:txEl>
                                              <p:pRg st="0" end="0"/>
                                            </p:txEl>
                                          </p:spTgt>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30">
                                            <p:txEl>
                                              <p:pRg st="0" end="0"/>
                                            </p:txEl>
                                          </p:spTgt>
                                        </p:tgtEl>
                                        <p:attrNameLst>
                                          <p:attrName>style.visibility</p:attrName>
                                        </p:attrNameLst>
                                      </p:cBhvr>
                                      <p:to>
                                        <p:strVal val="visible"/>
                                      </p:to>
                                    </p:set>
                                    <p:animEffect transition="in" filter="fade">
                                      <p:cBhvr>
                                        <p:cTn id="27" dur="25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uild="p">
        <p:tmplLst>
          <p:tmpl lvl="1">
            <p:tnLst>
              <p:par>
                <p:cTn presetID="10" presetClass="entr" presetSubtype="0" fill="hold" nodeType="after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fade">
                      <p:cBhvr>
                        <p:cTn dur="250"/>
                        <p:tgtEl>
                          <p:spTgt spid="55"/>
                        </p:tgtEl>
                      </p:cBhvr>
                    </p:animEffect>
                  </p:childTnLst>
                </p:cTn>
              </p:par>
            </p:tnLst>
          </p:tmpl>
        </p:tmplLst>
      </p:bldP>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250"/>
                        <p:tgtEl>
                          <p:spTgt spid="30"/>
                        </p:tgtEl>
                      </p:cBhvr>
                    </p:animEffect>
                  </p:childTnLst>
                </p:cTn>
              </p:par>
            </p:tnLst>
          </p:tmpl>
        </p:tmplLst>
      </p:bldP>
      <p:bldP spid="34" grpId="0" build="p">
        <p:tmplLst>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250"/>
                        <p:tgtEl>
                          <p:spTgt spid="34"/>
                        </p:tgtEl>
                      </p:cBhvr>
                    </p:animEffect>
                  </p:childTnLst>
                </p:cTn>
              </p:par>
            </p:tnLst>
          </p:tmpl>
        </p:tmplLst>
      </p:bldP>
      <p:bldP spid="36" grpId="0" build="p">
        <p:tmplLst>
          <p:tmpl lvl="1">
            <p:tnLst>
              <p:par>
                <p:cTn presetID="10" presetClass="entr" presetSubtype="0"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250"/>
                        <p:tgtEl>
                          <p:spTgt spid="36"/>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250"/>
                        <p:tgtEl>
                          <p:spTgt spid="37"/>
                        </p:tgtEl>
                      </p:cBhvr>
                    </p:animEffect>
                  </p:childTnLst>
                </p:cTn>
              </p:par>
            </p:tnLst>
          </p:tmpl>
        </p:tmplLst>
      </p:bldP>
      <p:bldP spid="38" grpId="0" build="p">
        <p:tmplLst>
          <p:tmpl lvl="1">
            <p:tnLst>
              <p:par>
                <p:cTn presetID="10" presetClass="entr" presetSubtype="0"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fade">
                      <p:cBhvr>
                        <p:cTn dur="250"/>
                        <p:tgtEl>
                          <p:spTgt spid="38"/>
                        </p:tgtEl>
                      </p:cBhvr>
                    </p:animEffect>
                  </p:childTnLst>
                </p:cTn>
              </p:par>
            </p:tnLst>
          </p:tmpl>
        </p:tmplLst>
      </p:bldP>
    </p:bldLst>
  </p:timing>
  <p:extLst>
    <p:ext uri="{DCECCB84-F9BA-43D5-87BE-67443E8EF086}">
      <p15:sldGuideLst xmlns:p15="http://schemas.microsoft.com/office/powerpoint/2012/main">
        <p15:guide id="1" orient="horz" pos="307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 Brand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6" name="Gruppieren 5"/>
          <p:cNvGrpSpPr/>
          <p:nvPr userDrawn="1"/>
        </p:nvGrpSpPr>
        <p:grpSpPr>
          <a:xfrm>
            <a:off x="14706726" y="688771"/>
            <a:ext cx="1855411" cy="517609"/>
            <a:chOff x="14706725" y="688770"/>
            <a:chExt cx="1855411" cy="517609"/>
          </a:xfrm>
        </p:grpSpPr>
        <p:sp>
          <p:nvSpPr>
            <p:cNvPr id="7" name="Freeform 5"/>
            <p:cNvSpPr>
              <a:spLocks noEditPoints="1"/>
            </p:cNvSpPr>
            <p:nvPr userDrawn="1"/>
          </p:nvSpPr>
          <p:spPr bwMode="auto">
            <a:xfrm>
              <a:off x="15318837" y="817956"/>
              <a:ext cx="1243299" cy="388423"/>
            </a:xfrm>
            <a:custGeom>
              <a:avLst/>
              <a:gdLst>
                <a:gd name="T0" fmla="*/ 85 w 812"/>
                <a:gd name="T1" fmla="*/ 29 h 253"/>
                <a:gd name="T2" fmla="*/ 85 w 812"/>
                <a:gd name="T3" fmla="*/ 250 h 253"/>
                <a:gd name="T4" fmla="*/ 54 w 812"/>
                <a:gd name="T5" fmla="*/ 250 h 253"/>
                <a:gd name="T6" fmla="*/ 54 w 812"/>
                <a:gd name="T7" fmla="*/ 29 h 253"/>
                <a:gd name="T8" fmla="*/ 0 w 812"/>
                <a:gd name="T9" fmla="*/ 29 h 253"/>
                <a:gd name="T10" fmla="*/ 0 w 812"/>
                <a:gd name="T11" fmla="*/ 2 h 253"/>
                <a:gd name="T12" fmla="*/ 140 w 812"/>
                <a:gd name="T13" fmla="*/ 2 h 253"/>
                <a:gd name="T14" fmla="*/ 140 w 812"/>
                <a:gd name="T15" fmla="*/ 29 h 253"/>
                <a:gd name="T16" fmla="*/ 85 w 812"/>
                <a:gd name="T17" fmla="*/ 29 h 253"/>
                <a:gd name="T18" fmla="*/ 250 w 812"/>
                <a:gd name="T19" fmla="*/ 135 h 253"/>
                <a:gd name="T20" fmla="*/ 250 w 812"/>
                <a:gd name="T21" fmla="*/ 250 h 253"/>
                <a:gd name="T22" fmla="*/ 218 w 812"/>
                <a:gd name="T23" fmla="*/ 250 h 253"/>
                <a:gd name="T24" fmla="*/ 218 w 812"/>
                <a:gd name="T25" fmla="*/ 135 h 253"/>
                <a:gd name="T26" fmla="*/ 155 w 812"/>
                <a:gd name="T27" fmla="*/ 2 h 253"/>
                <a:gd name="T28" fmla="*/ 189 w 812"/>
                <a:gd name="T29" fmla="*/ 2 h 253"/>
                <a:gd name="T30" fmla="*/ 236 w 812"/>
                <a:gd name="T31" fmla="*/ 103 h 253"/>
                <a:gd name="T32" fmla="*/ 282 w 812"/>
                <a:gd name="T33" fmla="*/ 2 h 253"/>
                <a:gd name="T34" fmla="*/ 315 w 812"/>
                <a:gd name="T35" fmla="*/ 2 h 253"/>
                <a:gd name="T36" fmla="*/ 250 w 812"/>
                <a:gd name="T37" fmla="*/ 135 h 253"/>
                <a:gd name="T38" fmla="*/ 410 w 812"/>
                <a:gd name="T39" fmla="*/ 157 h 253"/>
                <a:gd name="T40" fmla="*/ 380 w 812"/>
                <a:gd name="T41" fmla="*/ 157 h 253"/>
                <a:gd name="T42" fmla="*/ 380 w 812"/>
                <a:gd name="T43" fmla="*/ 250 h 253"/>
                <a:gd name="T44" fmla="*/ 350 w 812"/>
                <a:gd name="T45" fmla="*/ 250 h 253"/>
                <a:gd name="T46" fmla="*/ 350 w 812"/>
                <a:gd name="T47" fmla="*/ 2 h 253"/>
                <a:gd name="T48" fmla="*/ 410 w 812"/>
                <a:gd name="T49" fmla="*/ 0 h 253"/>
                <a:gd name="T50" fmla="*/ 479 w 812"/>
                <a:gd name="T51" fmla="*/ 77 h 253"/>
                <a:gd name="T52" fmla="*/ 410 w 812"/>
                <a:gd name="T53" fmla="*/ 157 h 253"/>
                <a:gd name="T54" fmla="*/ 414 w 812"/>
                <a:gd name="T55" fmla="*/ 25 h 253"/>
                <a:gd name="T56" fmla="*/ 380 w 812"/>
                <a:gd name="T57" fmla="*/ 28 h 253"/>
                <a:gd name="T58" fmla="*/ 380 w 812"/>
                <a:gd name="T59" fmla="*/ 131 h 253"/>
                <a:gd name="T60" fmla="*/ 414 w 812"/>
                <a:gd name="T61" fmla="*/ 131 h 253"/>
                <a:gd name="T62" fmla="*/ 447 w 812"/>
                <a:gd name="T63" fmla="*/ 79 h 253"/>
                <a:gd name="T64" fmla="*/ 414 w 812"/>
                <a:gd name="T65" fmla="*/ 25 h 253"/>
                <a:gd name="T66" fmla="*/ 590 w 812"/>
                <a:gd name="T67" fmla="*/ 253 h 253"/>
                <a:gd name="T68" fmla="*/ 516 w 812"/>
                <a:gd name="T69" fmla="*/ 123 h 253"/>
                <a:gd name="T70" fmla="*/ 590 w 812"/>
                <a:gd name="T71" fmla="*/ 0 h 253"/>
                <a:gd name="T72" fmla="*/ 664 w 812"/>
                <a:gd name="T73" fmla="*/ 123 h 253"/>
                <a:gd name="T74" fmla="*/ 590 w 812"/>
                <a:gd name="T75" fmla="*/ 253 h 253"/>
                <a:gd name="T76" fmla="*/ 590 w 812"/>
                <a:gd name="T77" fmla="*/ 26 h 253"/>
                <a:gd name="T78" fmla="*/ 547 w 812"/>
                <a:gd name="T79" fmla="*/ 125 h 253"/>
                <a:gd name="T80" fmla="*/ 590 w 812"/>
                <a:gd name="T81" fmla="*/ 227 h 253"/>
                <a:gd name="T82" fmla="*/ 632 w 812"/>
                <a:gd name="T83" fmla="*/ 125 h 253"/>
                <a:gd name="T84" fmla="*/ 590 w 812"/>
                <a:gd name="T85" fmla="*/ 26 h 253"/>
                <a:gd name="T86" fmla="*/ 753 w 812"/>
                <a:gd name="T87" fmla="*/ 253 h 253"/>
                <a:gd name="T88" fmla="*/ 706 w 812"/>
                <a:gd name="T89" fmla="*/ 246 h 253"/>
                <a:gd name="T90" fmla="*/ 706 w 812"/>
                <a:gd name="T91" fmla="*/ 221 h 253"/>
                <a:gd name="T92" fmla="*/ 752 w 812"/>
                <a:gd name="T93" fmla="*/ 226 h 253"/>
                <a:gd name="T94" fmla="*/ 782 w 812"/>
                <a:gd name="T95" fmla="*/ 184 h 253"/>
                <a:gd name="T96" fmla="*/ 752 w 812"/>
                <a:gd name="T97" fmla="*/ 134 h 253"/>
                <a:gd name="T98" fmla="*/ 723 w 812"/>
                <a:gd name="T99" fmla="*/ 134 h 253"/>
                <a:gd name="T100" fmla="*/ 723 w 812"/>
                <a:gd name="T101" fmla="*/ 109 h 253"/>
                <a:gd name="T102" fmla="*/ 748 w 812"/>
                <a:gd name="T103" fmla="*/ 109 h 253"/>
                <a:gd name="T104" fmla="*/ 778 w 812"/>
                <a:gd name="T105" fmla="*/ 65 h 253"/>
                <a:gd name="T106" fmla="*/ 752 w 812"/>
                <a:gd name="T107" fmla="*/ 26 h 253"/>
                <a:gd name="T108" fmla="*/ 708 w 812"/>
                <a:gd name="T109" fmla="*/ 32 h 253"/>
                <a:gd name="T110" fmla="*/ 708 w 812"/>
                <a:gd name="T111" fmla="*/ 6 h 253"/>
                <a:gd name="T112" fmla="*/ 751 w 812"/>
                <a:gd name="T113" fmla="*/ 0 h 253"/>
                <a:gd name="T114" fmla="*/ 808 w 812"/>
                <a:gd name="T115" fmla="*/ 68 h 253"/>
                <a:gd name="T116" fmla="*/ 781 w 812"/>
                <a:gd name="T117" fmla="*/ 120 h 253"/>
                <a:gd name="T118" fmla="*/ 812 w 812"/>
                <a:gd name="T119" fmla="*/ 180 h 253"/>
                <a:gd name="T120" fmla="*/ 753 w 812"/>
                <a:gd name="T121"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2" h="253">
                  <a:moveTo>
                    <a:pt x="85" y="29"/>
                  </a:moveTo>
                  <a:cubicBezTo>
                    <a:pt x="85" y="250"/>
                    <a:pt x="85" y="250"/>
                    <a:pt x="85" y="250"/>
                  </a:cubicBezTo>
                  <a:cubicBezTo>
                    <a:pt x="54" y="250"/>
                    <a:pt x="54" y="250"/>
                    <a:pt x="54" y="250"/>
                  </a:cubicBezTo>
                  <a:cubicBezTo>
                    <a:pt x="54" y="29"/>
                    <a:pt x="54" y="29"/>
                    <a:pt x="54" y="29"/>
                  </a:cubicBezTo>
                  <a:cubicBezTo>
                    <a:pt x="0" y="29"/>
                    <a:pt x="0" y="29"/>
                    <a:pt x="0" y="29"/>
                  </a:cubicBezTo>
                  <a:cubicBezTo>
                    <a:pt x="0" y="2"/>
                    <a:pt x="0" y="2"/>
                    <a:pt x="0" y="2"/>
                  </a:cubicBezTo>
                  <a:cubicBezTo>
                    <a:pt x="140" y="2"/>
                    <a:pt x="140" y="2"/>
                    <a:pt x="140" y="2"/>
                  </a:cubicBezTo>
                  <a:cubicBezTo>
                    <a:pt x="140" y="29"/>
                    <a:pt x="140" y="29"/>
                    <a:pt x="140" y="29"/>
                  </a:cubicBezTo>
                  <a:lnTo>
                    <a:pt x="85" y="29"/>
                  </a:lnTo>
                  <a:close/>
                  <a:moveTo>
                    <a:pt x="250" y="135"/>
                  </a:moveTo>
                  <a:cubicBezTo>
                    <a:pt x="250" y="250"/>
                    <a:pt x="250" y="250"/>
                    <a:pt x="250" y="250"/>
                  </a:cubicBezTo>
                  <a:cubicBezTo>
                    <a:pt x="218" y="250"/>
                    <a:pt x="218" y="250"/>
                    <a:pt x="218" y="250"/>
                  </a:cubicBezTo>
                  <a:cubicBezTo>
                    <a:pt x="218" y="135"/>
                    <a:pt x="218" y="135"/>
                    <a:pt x="218" y="135"/>
                  </a:cubicBezTo>
                  <a:cubicBezTo>
                    <a:pt x="155" y="2"/>
                    <a:pt x="155" y="2"/>
                    <a:pt x="155" y="2"/>
                  </a:cubicBezTo>
                  <a:cubicBezTo>
                    <a:pt x="189" y="2"/>
                    <a:pt x="189" y="2"/>
                    <a:pt x="189" y="2"/>
                  </a:cubicBezTo>
                  <a:cubicBezTo>
                    <a:pt x="236" y="103"/>
                    <a:pt x="236" y="103"/>
                    <a:pt x="236" y="103"/>
                  </a:cubicBezTo>
                  <a:cubicBezTo>
                    <a:pt x="282" y="2"/>
                    <a:pt x="282" y="2"/>
                    <a:pt x="282" y="2"/>
                  </a:cubicBezTo>
                  <a:cubicBezTo>
                    <a:pt x="315" y="2"/>
                    <a:pt x="315" y="2"/>
                    <a:pt x="315" y="2"/>
                  </a:cubicBezTo>
                  <a:lnTo>
                    <a:pt x="250" y="135"/>
                  </a:lnTo>
                  <a:close/>
                  <a:moveTo>
                    <a:pt x="410" y="157"/>
                  </a:moveTo>
                  <a:cubicBezTo>
                    <a:pt x="380" y="157"/>
                    <a:pt x="380" y="157"/>
                    <a:pt x="380" y="157"/>
                  </a:cubicBezTo>
                  <a:cubicBezTo>
                    <a:pt x="380" y="250"/>
                    <a:pt x="380" y="250"/>
                    <a:pt x="380" y="250"/>
                  </a:cubicBezTo>
                  <a:cubicBezTo>
                    <a:pt x="350" y="250"/>
                    <a:pt x="350" y="250"/>
                    <a:pt x="350" y="250"/>
                  </a:cubicBezTo>
                  <a:cubicBezTo>
                    <a:pt x="350" y="2"/>
                    <a:pt x="350" y="2"/>
                    <a:pt x="350" y="2"/>
                  </a:cubicBezTo>
                  <a:cubicBezTo>
                    <a:pt x="350" y="2"/>
                    <a:pt x="380" y="0"/>
                    <a:pt x="410" y="0"/>
                  </a:cubicBezTo>
                  <a:cubicBezTo>
                    <a:pt x="463" y="0"/>
                    <a:pt x="479" y="33"/>
                    <a:pt x="479" y="77"/>
                  </a:cubicBezTo>
                  <a:cubicBezTo>
                    <a:pt x="479" y="130"/>
                    <a:pt x="460" y="157"/>
                    <a:pt x="410" y="157"/>
                  </a:cubicBezTo>
                  <a:moveTo>
                    <a:pt x="414" y="25"/>
                  </a:moveTo>
                  <a:cubicBezTo>
                    <a:pt x="394" y="25"/>
                    <a:pt x="380" y="28"/>
                    <a:pt x="380" y="28"/>
                  </a:cubicBezTo>
                  <a:cubicBezTo>
                    <a:pt x="380" y="131"/>
                    <a:pt x="380" y="131"/>
                    <a:pt x="380" y="131"/>
                  </a:cubicBezTo>
                  <a:cubicBezTo>
                    <a:pt x="414" y="131"/>
                    <a:pt x="414" y="131"/>
                    <a:pt x="414" y="131"/>
                  </a:cubicBezTo>
                  <a:cubicBezTo>
                    <a:pt x="434" y="131"/>
                    <a:pt x="447" y="118"/>
                    <a:pt x="447" y="79"/>
                  </a:cubicBezTo>
                  <a:cubicBezTo>
                    <a:pt x="447" y="44"/>
                    <a:pt x="439" y="25"/>
                    <a:pt x="414" y="25"/>
                  </a:cubicBezTo>
                  <a:moveTo>
                    <a:pt x="590" y="253"/>
                  </a:moveTo>
                  <a:cubicBezTo>
                    <a:pt x="532" y="253"/>
                    <a:pt x="516" y="210"/>
                    <a:pt x="516" y="123"/>
                  </a:cubicBezTo>
                  <a:cubicBezTo>
                    <a:pt x="516" y="40"/>
                    <a:pt x="532" y="0"/>
                    <a:pt x="590" y="0"/>
                  </a:cubicBezTo>
                  <a:cubicBezTo>
                    <a:pt x="648" y="0"/>
                    <a:pt x="664" y="40"/>
                    <a:pt x="664" y="123"/>
                  </a:cubicBezTo>
                  <a:cubicBezTo>
                    <a:pt x="664" y="210"/>
                    <a:pt x="648" y="253"/>
                    <a:pt x="590" y="253"/>
                  </a:cubicBezTo>
                  <a:moveTo>
                    <a:pt x="590" y="26"/>
                  </a:moveTo>
                  <a:cubicBezTo>
                    <a:pt x="558" y="26"/>
                    <a:pt x="547" y="47"/>
                    <a:pt x="547" y="125"/>
                  </a:cubicBezTo>
                  <a:cubicBezTo>
                    <a:pt x="547" y="201"/>
                    <a:pt x="558" y="227"/>
                    <a:pt x="590" y="227"/>
                  </a:cubicBezTo>
                  <a:cubicBezTo>
                    <a:pt x="622" y="227"/>
                    <a:pt x="632" y="201"/>
                    <a:pt x="632" y="125"/>
                  </a:cubicBezTo>
                  <a:cubicBezTo>
                    <a:pt x="632" y="47"/>
                    <a:pt x="622" y="26"/>
                    <a:pt x="590" y="26"/>
                  </a:cubicBezTo>
                  <a:moveTo>
                    <a:pt x="753" y="253"/>
                  </a:moveTo>
                  <a:cubicBezTo>
                    <a:pt x="735" y="253"/>
                    <a:pt x="710" y="247"/>
                    <a:pt x="706" y="246"/>
                  </a:cubicBezTo>
                  <a:cubicBezTo>
                    <a:pt x="706" y="221"/>
                    <a:pt x="706" y="221"/>
                    <a:pt x="706" y="221"/>
                  </a:cubicBezTo>
                  <a:cubicBezTo>
                    <a:pt x="715" y="222"/>
                    <a:pt x="737" y="226"/>
                    <a:pt x="752" y="226"/>
                  </a:cubicBezTo>
                  <a:cubicBezTo>
                    <a:pt x="770" y="226"/>
                    <a:pt x="782" y="211"/>
                    <a:pt x="782" y="184"/>
                  </a:cubicBezTo>
                  <a:cubicBezTo>
                    <a:pt x="782" y="151"/>
                    <a:pt x="777" y="134"/>
                    <a:pt x="752" y="134"/>
                  </a:cubicBezTo>
                  <a:cubicBezTo>
                    <a:pt x="723" y="134"/>
                    <a:pt x="723" y="134"/>
                    <a:pt x="723" y="134"/>
                  </a:cubicBezTo>
                  <a:cubicBezTo>
                    <a:pt x="723" y="109"/>
                    <a:pt x="723" y="109"/>
                    <a:pt x="723" y="109"/>
                  </a:cubicBezTo>
                  <a:cubicBezTo>
                    <a:pt x="748" y="109"/>
                    <a:pt x="748" y="109"/>
                    <a:pt x="748" y="109"/>
                  </a:cubicBezTo>
                  <a:cubicBezTo>
                    <a:pt x="777" y="109"/>
                    <a:pt x="778" y="79"/>
                    <a:pt x="778" y="65"/>
                  </a:cubicBezTo>
                  <a:cubicBezTo>
                    <a:pt x="778" y="37"/>
                    <a:pt x="769" y="26"/>
                    <a:pt x="752" y="26"/>
                  </a:cubicBezTo>
                  <a:cubicBezTo>
                    <a:pt x="736" y="26"/>
                    <a:pt x="718" y="30"/>
                    <a:pt x="708" y="32"/>
                  </a:cubicBezTo>
                  <a:cubicBezTo>
                    <a:pt x="708" y="6"/>
                    <a:pt x="708" y="6"/>
                    <a:pt x="708" y="6"/>
                  </a:cubicBezTo>
                  <a:cubicBezTo>
                    <a:pt x="712" y="5"/>
                    <a:pt x="733" y="0"/>
                    <a:pt x="751" y="0"/>
                  </a:cubicBezTo>
                  <a:cubicBezTo>
                    <a:pt x="787" y="0"/>
                    <a:pt x="808" y="16"/>
                    <a:pt x="808" y="68"/>
                  </a:cubicBezTo>
                  <a:cubicBezTo>
                    <a:pt x="808" y="92"/>
                    <a:pt x="800" y="113"/>
                    <a:pt x="781" y="120"/>
                  </a:cubicBezTo>
                  <a:cubicBezTo>
                    <a:pt x="803" y="122"/>
                    <a:pt x="812" y="145"/>
                    <a:pt x="812" y="180"/>
                  </a:cubicBezTo>
                  <a:cubicBezTo>
                    <a:pt x="812" y="233"/>
                    <a:pt x="792" y="253"/>
                    <a:pt x="753" y="25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8" name="Freeform 6"/>
            <p:cNvSpPr>
              <a:spLocks/>
            </p:cNvSpPr>
            <p:nvPr userDrawn="1"/>
          </p:nvSpPr>
          <p:spPr bwMode="auto">
            <a:xfrm>
              <a:off x="14706725" y="696574"/>
              <a:ext cx="385822" cy="509805"/>
            </a:xfrm>
            <a:custGeom>
              <a:avLst/>
              <a:gdLst>
                <a:gd name="T0" fmla="*/ 252 w 252"/>
                <a:gd name="T1" fmla="*/ 227 h 332"/>
                <a:gd name="T2" fmla="*/ 237 w 252"/>
                <a:gd name="T3" fmla="*/ 229 h 332"/>
                <a:gd name="T4" fmla="*/ 132 w 252"/>
                <a:gd name="T5" fmla="*/ 30 h 332"/>
                <a:gd name="T6" fmla="*/ 142 w 252"/>
                <a:gd name="T7" fmla="*/ 0 h 332"/>
                <a:gd name="T8" fmla="*/ 7 w 252"/>
                <a:gd name="T9" fmla="*/ 50 h 332"/>
                <a:gd name="T10" fmla="*/ 0 w 252"/>
                <a:gd name="T11" fmla="*/ 78 h 332"/>
                <a:gd name="T12" fmla="*/ 142 w 252"/>
                <a:gd name="T13" fmla="*/ 332 h 332"/>
                <a:gd name="T14" fmla="*/ 252 w 252"/>
                <a:gd name="T15" fmla="*/ 227 h 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332">
                  <a:moveTo>
                    <a:pt x="252" y="227"/>
                  </a:moveTo>
                  <a:cubicBezTo>
                    <a:pt x="247" y="228"/>
                    <a:pt x="243" y="229"/>
                    <a:pt x="237" y="229"/>
                  </a:cubicBezTo>
                  <a:cubicBezTo>
                    <a:pt x="195" y="229"/>
                    <a:pt x="132" y="79"/>
                    <a:pt x="132" y="30"/>
                  </a:cubicBezTo>
                  <a:cubicBezTo>
                    <a:pt x="132" y="11"/>
                    <a:pt x="136" y="5"/>
                    <a:pt x="142" y="0"/>
                  </a:cubicBezTo>
                  <a:cubicBezTo>
                    <a:pt x="90" y="6"/>
                    <a:pt x="27" y="25"/>
                    <a:pt x="7" y="50"/>
                  </a:cubicBezTo>
                  <a:cubicBezTo>
                    <a:pt x="3" y="56"/>
                    <a:pt x="0" y="65"/>
                    <a:pt x="0" y="78"/>
                  </a:cubicBezTo>
                  <a:cubicBezTo>
                    <a:pt x="0" y="155"/>
                    <a:pt x="83" y="332"/>
                    <a:pt x="142" y="332"/>
                  </a:cubicBezTo>
                  <a:cubicBezTo>
                    <a:pt x="169" y="332"/>
                    <a:pt x="214" y="287"/>
                    <a:pt x="252" y="22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9" name="Freeform 7"/>
            <p:cNvSpPr>
              <a:spLocks/>
            </p:cNvSpPr>
            <p:nvPr userDrawn="1"/>
          </p:nvSpPr>
          <p:spPr bwMode="auto">
            <a:xfrm>
              <a:off x="15002377" y="688770"/>
              <a:ext cx="214153" cy="270509"/>
            </a:xfrm>
            <a:custGeom>
              <a:avLst/>
              <a:gdLst>
                <a:gd name="T0" fmla="*/ 31 w 140"/>
                <a:gd name="T1" fmla="*/ 0 h 176"/>
                <a:gd name="T2" fmla="*/ 140 w 140"/>
                <a:gd name="T3" fmla="*/ 39 h 176"/>
                <a:gd name="T4" fmla="*/ 80 w 140"/>
                <a:gd name="T5" fmla="*/ 176 h 176"/>
                <a:gd name="T6" fmla="*/ 0 w 140"/>
                <a:gd name="T7" fmla="*/ 27 h 176"/>
                <a:gd name="T8" fmla="*/ 31 w 140"/>
                <a:gd name="T9" fmla="*/ 0 h 176"/>
              </a:gdLst>
              <a:ahLst/>
              <a:cxnLst>
                <a:cxn ang="0">
                  <a:pos x="T0" y="T1"/>
                </a:cxn>
                <a:cxn ang="0">
                  <a:pos x="T2" y="T3"/>
                </a:cxn>
                <a:cxn ang="0">
                  <a:pos x="T4" y="T5"/>
                </a:cxn>
                <a:cxn ang="0">
                  <a:pos x="T6" y="T7"/>
                </a:cxn>
                <a:cxn ang="0">
                  <a:pos x="T8" y="T9"/>
                </a:cxn>
              </a:cxnLst>
              <a:rect l="0" t="0" r="r" b="b"/>
              <a:pathLst>
                <a:path w="140" h="176">
                  <a:moveTo>
                    <a:pt x="31" y="0"/>
                  </a:moveTo>
                  <a:cubicBezTo>
                    <a:pt x="85" y="0"/>
                    <a:pt x="140" y="9"/>
                    <a:pt x="140" y="39"/>
                  </a:cubicBezTo>
                  <a:cubicBezTo>
                    <a:pt x="140" y="101"/>
                    <a:pt x="100" y="176"/>
                    <a:pt x="80" y="176"/>
                  </a:cubicBezTo>
                  <a:cubicBezTo>
                    <a:pt x="44" y="176"/>
                    <a:pt x="0" y="77"/>
                    <a:pt x="0" y="27"/>
                  </a:cubicBezTo>
                  <a:cubicBezTo>
                    <a:pt x="0" y="4"/>
                    <a:pt x="9" y="0"/>
                    <a:pt x="31"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grpSp>
      <p:sp>
        <p:nvSpPr>
          <p:cNvPr id="55" name="Inhaltsplatzhalter 4"/>
          <p:cNvSpPr>
            <a:spLocks noGrp="1"/>
          </p:cNvSpPr>
          <p:nvPr>
            <p:ph sz="quarter" idx="36" hasCustomPrompt="1"/>
          </p:nvPr>
        </p:nvSpPr>
        <p:spPr>
          <a:xfrm>
            <a:off x="11745777" y="2187782"/>
            <a:ext cx="4398394" cy="4398259"/>
          </a:xfrm>
        </p:spPr>
        <p:txBody>
          <a:bodyPr>
            <a:normAutofit/>
          </a:bodyPr>
          <a:lstStyle>
            <a:lvl1pPr marL="0" indent="0" algn="ctr">
              <a:buNone/>
              <a:defRPr sz="3200">
                <a:solidFill>
                  <a:schemeClr val="bg1"/>
                </a:solidFill>
              </a:defRPr>
            </a:lvl1pPr>
          </a:lstStyle>
          <a:p>
            <a:pPr lvl="0"/>
            <a:r>
              <a:rPr lang="de-DE"/>
              <a:t>Logo</a:t>
            </a:r>
          </a:p>
        </p:txBody>
      </p:sp>
      <p:sp>
        <p:nvSpPr>
          <p:cNvPr id="34" name="Inhaltsplatzhalter 4"/>
          <p:cNvSpPr>
            <a:spLocks noGrp="1"/>
          </p:cNvSpPr>
          <p:nvPr>
            <p:ph sz="quarter" idx="48" hasCustomPrompt="1"/>
          </p:nvPr>
        </p:nvSpPr>
        <p:spPr>
          <a:xfrm>
            <a:off x="6470935" y="2187782"/>
            <a:ext cx="4398394" cy="4398259"/>
          </a:xfrm>
        </p:spPr>
        <p:txBody>
          <a:bodyPr>
            <a:normAutofit/>
          </a:bodyPr>
          <a:lstStyle>
            <a:lvl1pPr marL="0" indent="0" algn="ctr">
              <a:buNone/>
              <a:defRPr sz="3200">
                <a:solidFill>
                  <a:schemeClr val="bg1"/>
                </a:solidFill>
              </a:defRPr>
            </a:lvl1pPr>
          </a:lstStyle>
          <a:p>
            <a:pPr lvl="0"/>
            <a:r>
              <a:rPr lang="de-DE"/>
              <a:t>Logo</a:t>
            </a:r>
          </a:p>
        </p:txBody>
      </p:sp>
      <p:sp>
        <p:nvSpPr>
          <p:cNvPr id="36" name="Inhaltsplatzhalter 4"/>
          <p:cNvSpPr>
            <a:spLocks noGrp="1"/>
          </p:cNvSpPr>
          <p:nvPr>
            <p:ph sz="quarter" idx="49" hasCustomPrompt="1"/>
          </p:nvPr>
        </p:nvSpPr>
        <p:spPr>
          <a:xfrm>
            <a:off x="1194401" y="2196699"/>
            <a:ext cx="4398394" cy="4398259"/>
          </a:xfrm>
        </p:spPr>
        <p:txBody>
          <a:bodyPr>
            <a:normAutofit/>
          </a:bodyPr>
          <a:lstStyle>
            <a:lvl1pPr marL="0" indent="0" algn="ctr">
              <a:buNone/>
              <a:defRPr sz="3200">
                <a:solidFill>
                  <a:schemeClr val="bg1"/>
                </a:solidFill>
              </a:defRPr>
            </a:lvl1pPr>
          </a:lstStyle>
          <a:p>
            <a:pPr lvl="0"/>
            <a:r>
              <a:rPr lang="de-DE"/>
              <a:t>Logo</a:t>
            </a:r>
          </a:p>
        </p:txBody>
      </p:sp>
      <p:sp>
        <p:nvSpPr>
          <p:cNvPr id="4" name="Textplatzhalter 3">
            <a:extLst>
              <a:ext uri="{FF2B5EF4-FFF2-40B4-BE49-F238E27FC236}">
                <a16:creationId xmlns:a16="http://schemas.microsoft.com/office/drawing/2014/main" id="{FF7468C0-CC6B-4808-99DD-317BA9AEE175}"/>
              </a:ext>
            </a:extLst>
          </p:cNvPr>
          <p:cNvSpPr>
            <a:spLocks noGrp="1"/>
          </p:cNvSpPr>
          <p:nvPr>
            <p:ph type="body" sz="quarter" idx="50" hasCustomPrompt="1"/>
          </p:nvPr>
        </p:nvSpPr>
        <p:spPr>
          <a:xfrm>
            <a:off x="1196437" y="6654206"/>
            <a:ext cx="4396357" cy="1060265"/>
          </a:xfrm>
        </p:spPr>
        <p:txBody>
          <a:bodyPr>
            <a:normAutofit/>
          </a:bodyPr>
          <a:lstStyle>
            <a:lvl1pPr marL="0" indent="0" algn="ctr">
              <a:buNone/>
              <a:defRPr sz="4267" b="0">
                <a:solidFill>
                  <a:schemeClr val="bg1"/>
                </a:solidFill>
                <a:latin typeface="Source Sans Pro SemiBold" panose="020B0604020202020204" pitchFamily="34" charset="0"/>
              </a:defRPr>
            </a:lvl1pPr>
          </a:lstStyle>
          <a:p>
            <a:pPr lvl="0"/>
            <a:r>
              <a:rPr lang="de-DE" dirty="0"/>
              <a:t>Brand Name</a:t>
            </a:r>
            <a:endParaRPr lang="en-US" dirty="0"/>
          </a:p>
        </p:txBody>
      </p:sp>
      <p:sp>
        <p:nvSpPr>
          <p:cNvPr id="16" name="Textplatzhalter 3">
            <a:extLst>
              <a:ext uri="{FF2B5EF4-FFF2-40B4-BE49-F238E27FC236}">
                <a16:creationId xmlns:a16="http://schemas.microsoft.com/office/drawing/2014/main" id="{BE12ADE2-98DF-4445-A5C8-26021A5CA8CA}"/>
              </a:ext>
            </a:extLst>
          </p:cNvPr>
          <p:cNvSpPr>
            <a:spLocks noGrp="1"/>
          </p:cNvSpPr>
          <p:nvPr>
            <p:ph type="body" sz="quarter" idx="51" hasCustomPrompt="1"/>
          </p:nvPr>
        </p:nvSpPr>
        <p:spPr>
          <a:xfrm>
            <a:off x="6472971" y="6654206"/>
            <a:ext cx="4396357" cy="1060265"/>
          </a:xfrm>
        </p:spPr>
        <p:txBody>
          <a:bodyPr>
            <a:normAutofit/>
          </a:bodyPr>
          <a:lstStyle>
            <a:lvl1pPr marL="0" indent="0" algn="ctr">
              <a:buNone/>
              <a:defRPr sz="4267" b="0">
                <a:solidFill>
                  <a:schemeClr val="bg1"/>
                </a:solidFill>
                <a:latin typeface="Source Sans Pro SemiBold" panose="020B0604020202020204" pitchFamily="34" charset="0"/>
              </a:defRPr>
            </a:lvl1pPr>
          </a:lstStyle>
          <a:p>
            <a:pPr lvl="0"/>
            <a:r>
              <a:rPr lang="de-DE" dirty="0"/>
              <a:t>Brand Name</a:t>
            </a:r>
            <a:endParaRPr lang="en-US" dirty="0"/>
          </a:p>
        </p:txBody>
      </p:sp>
      <p:sp>
        <p:nvSpPr>
          <p:cNvPr id="17" name="Textplatzhalter 3">
            <a:extLst>
              <a:ext uri="{FF2B5EF4-FFF2-40B4-BE49-F238E27FC236}">
                <a16:creationId xmlns:a16="http://schemas.microsoft.com/office/drawing/2014/main" id="{50A51F30-6111-472F-B09B-D298CEF1723F}"/>
              </a:ext>
            </a:extLst>
          </p:cNvPr>
          <p:cNvSpPr>
            <a:spLocks noGrp="1"/>
          </p:cNvSpPr>
          <p:nvPr>
            <p:ph type="body" sz="quarter" idx="52" hasCustomPrompt="1"/>
          </p:nvPr>
        </p:nvSpPr>
        <p:spPr>
          <a:xfrm>
            <a:off x="11749506" y="6654206"/>
            <a:ext cx="4396357" cy="1060265"/>
          </a:xfrm>
        </p:spPr>
        <p:txBody>
          <a:bodyPr>
            <a:normAutofit/>
          </a:bodyPr>
          <a:lstStyle>
            <a:lvl1pPr marL="0" indent="0" algn="ctr">
              <a:buNone/>
              <a:defRPr sz="4267" b="0">
                <a:solidFill>
                  <a:schemeClr val="bg1"/>
                </a:solidFill>
                <a:latin typeface="Source Sans Pro SemiBold" panose="020B0604020202020204" pitchFamily="34" charset="0"/>
              </a:defRPr>
            </a:lvl1pPr>
          </a:lstStyle>
          <a:p>
            <a:pPr lvl="0"/>
            <a:r>
              <a:rPr lang="de-DE" dirty="0"/>
              <a:t>Brand Name</a:t>
            </a:r>
            <a:endParaRPr lang="en-US" dirty="0"/>
          </a:p>
        </p:txBody>
      </p:sp>
    </p:spTree>
    <p:extLst>
      <p:ext uri="{BB962C8B-B14F-4D97-AF65-F5344CB8AC3E}">
        <p14:creationId xmlns:p14="http://schemas.microsoft.com/office/powerpoint/2010/main" val="187032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fade">
                                      <p:cBhvr>
                                        <p:cTn id="7" dur="250"/>
                                        <p:tgtEl>
                                          <p:spTgt spid="36">
                                            <p:txEl>
                                              <p:pRg st="0" end="0"/>
                                            </p:tx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childTnLst>
                                </p:cTn>
                              </p:par>
                            </p:childTnLst>
                          </p:cTn>
                        </p:par>
                        <p:par>
                          <p:cTn id="10" fill="hold">
                            <p:stCondLst>
                              <p:cond delay="250"/>
                            </p:stCondLst>
                            <p:childTnLst>
                              <p:par>
                                <p:cTn id="11" presetID="10" presetClass="entr" presetSubtype="0" fill="hold" grpId="0" nodeType="afterEffect">
                                  <p:stCondLst>
                                    <p:cond delay="0"/>
                                  </p:stCondLst>
                                  <p:childTnLst>
                                    <p:set>
                                      <p:cBhvr>
                                        <p:cTn id="12" dur="1" fill="hold">
                                          <p:stCondLst>
                                            <p:cond delay="0"/>
                                          </p:stCondLst>
                                        </p:cTn>
                                        <p:tgtEl>
                                          <p:spTgt spid="34">
                                            <p:txEl>
                                              <p:pRg st="0" end="0"/>
                                            </p:txEl>
                                          </p:spTgt>
                                        </p:tgtEl>
                                        <p:attrNameLst>
                                          <p:attrName>style.visibility</p:attrName>
                                        </p:attrNameLst>
                                      </p:cBhvr>
                                      <p:to>
                                        <p:strVal val="visible"/>
                                      </p:to>
                                    </p:set>
                                    <p:animEffect transition="in" filter="fade">
                                      <p:cBhvr>
                                        <p:cTn id="13" dur="250"/>
                                        <p:tgtEl>
                                          <p:spTgt spid="34">
                                            <p:txEl>
                                              <p:pRg st="0" end="0"/>
                                            </p:txEl>
                                          </p:spTgt>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6">
                                            <p:txEl>
                                              <p:pRg st="0" end="0"/>
                                            </p:txEl>
                                          </p:spTgt>
                                        </p:tgtEl>
                                        <p:attrNameLst>
                                          <p:attrName>style.visibility</p:attrName>
                                        </p:attrNameLst>
                                      </p:cBhvr>
                                      <p:to>
                                        <p:strVal val="visible"/>
                                      </p:to>
                                    </p:se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55">
                                            <p:txEl>
                                              <p:pRg st="0" end="0"/>
                                            </p:txEl>
                                          </p:spTgt>
                                        </p:tgtEl>
                                        <p:attrNameLst>
                                          <p:attrName>style.visibility</p:attrName>
                                        </p:attrNameLst>
                                      </p:cBhvr>
                                      <p:to>
                                        <p:strVal val="visible"/>
                                      </p:to>
                                    </p:set>
                                    <p:animEffect transition="in" filter="fade">
                                      <p:cBhvr>
                                        <p:cTn id="19" dur="250"/>
                                        <p:tgtEl>
                                          <p:spTgt spid="55">
                                            <p:txEl>
                                              <p:pRg st="0" end="0"/>
                                            </p:txEl>
                                          </p:spTgt>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uild="p">
        <p:tmplLst>
          <p:tmpl lvl="1">
            <p:tnLst>
              <p:par>
                <p:cTn presetID="10" presetClass="entr" presetSubtype="0" fill="hold" nodeType="after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fade">
                      <p:cBhvr>
                        <p:cTn dur="250"/>
                        <p:tgtEl>
                          <p:spTgt spid="55"/>
                        </p:tgtEl>
                      </p:cBhvr>
                    </p:animEffect>
                  </p:childTnLst>
                </p:cTn>
              </p:par>
            </p:tnLst>
          </p:tmpl>
        </p:tmplLst>
      </p:bldP>
      <p:bldP spid="34" grpId="0" build="p">
        <p:tmplLst>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250"/>
                        <p:tgtEl>
                          <p:spTgt spid="34"/>
                        </p:tgtEl>
                      </p:cBhvr>
                    </p:animEffect>
                  </p:childTnLst>
                </p:cTn>
              </p:par>
            </p:tnLst>
          </p:tmpl>
        </p:tmplLst>
      </p:bldP>
      <p:bldP spid="36" grpId="0" build="p">
        <p:tmplLst>
          <p:tmpl lvl="1">
            <p:tnLst>
              <p:par>
                <p:cTn presetID="10" presetClass="entr" presetSubtype="0"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250"/>
                        <p:tgtEl>
                          <p:spTgt spid="36"/>
                        </p:tgtEl>
                      </p:cBhvr>
                    </p:animEffect>
                  </p:childTnLst>
                </p:cTn>
              </p:par>
            </p:tnLst>
          </p:tmpl>
        </p:tmplLst>
      </p:bldP>
      <p:bldP spid="4" grpId="0" build="p">
        <p:tmplLst>
          <p:tmpl lvl="1">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16" grpId="0" build="p">
        <p:tmplLst>
          <p:tmpl lvl="1">
            <p:tnLst>
              <p:par>
                <p:cTn presetID="1"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childTnLst>
                </p:cTn>
              </p:par>
            </p:tnLst>
          </p:tmpl>
        </p:tmplLst>
      </p:bldP>
      <p:bldP spid="17" grpId="0" build="p">
        <p:tmplLst>
          <p:tmpl lvl="1">
            <p:tnLst>
              <p:par>
                <p:cTn presetID="1"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Lst>
      </p:bldP>
    </p:bldLst>
  </p:timing>
  <p:extLst>
    <p:ext uri="{DCECCB84-F9BA-43D5-87BE-67443E8EF086}">
      <p15:sldGuideLst xmlns:p15="http://schemas.microsoft.com/office/powerpoint/2012/main">
        <p15:guide id="1" orient="horz" pos="307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ig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6" name="Gruppieren 5"/>
          <p:cNvGrpSpPr/>
          <p:nvPr userDrawn="1"/>
        </p:nvGrpSpPr>
        <p:grpSpPr>
          <a:xfrm>
            <a:off x="14706726" y="688771"/>
            <a:ext cx="1855411" cy="517609"/>
            <a:chOff x="14706725" y="688770"/>
            <a:chExt cx="1855411" cy="517609"/>
          </a:xfrm>
        </p:grpSpPr>
        <p:sp>
          <p:nvSpPr>
            <p:cNvPr id="7" name="Freeform 5"/>
            <p:cNvSpPr>
              <a:spLocks noEditPoints="1"/>
            </p:cNvSpPr>
            <p:nvPr userDrawn="1"/>
          </p:nvSpPr>
          <p:spPr bwMode="auto">
            <a:xfrm>
              <a:off x="15318837" y="817956"/>
              <a:ext cx="1243299" cy="388423"/>
            </a:xfrm>
            <a:custGeom>
              <a:avLst/>
              <a:gdLst>
                <a:gd name="T0" fmla="*/ 85 w 812"/>
                <a:gd name="T1" fmla="*/ 29 h 253"/>
                <a:gd name="T2" fmla="*/ 85 w 812"/>
                <a:gd name="T3" fmla="*/ 250 h 253"/>
                <a:gd name="T4" fmla="*/ 54 w 812"/>
                <a:gd name="T5" fmla="*/ 250 h 253"/>
                <a:gd name="T6" fmla="*/ 54 w 812"/>
                <a:gd name="T7" fmla="*/ 29 h 253"/>
                <a:gd name="T8" fmla="*/ 0 w 812"/>
                <a:gd name="T9" fmla="*/ 29 h 253"/>
                <a:gd name="T10" fmla="*/ 0 w 812"/>
                <a:gd name="T11" fmla="*/ 2 h 253"/>
                <a:gd name="T12" fmla="*/ 140 w 812"/>
                <a:gd name="T13" fmla="*/ 2 h 253"/>
                <a:gd name="T14" fmla="*/ 140 w 812"/>
                <a:gd name="T15" fmla="*/ 29 h 253"/>
                <a:gd name="T16" fmla="*/ 85 w 812"/>
                <a:gd name="T17" fmla="*/ 29 h 253"/>
                <a:gd name="T18" fmla="*/ 250 w 812"/>
                <a:gd name="T19" fmla="*/ 135 h 253"/>
                <a:gd name="T20" fmla="*/ 250 w 812"/>
                <a:gd name="T21" fmla="*/ 250 h 253"/>
                <a:gd name="T22" fmla="*/ 218 w 812"/>
                <a:gd name="T23" fmla="*/ 250 h 253"/>
                <a:gd name="T24" fmla="*/ 218 w 812"/>
                <a:gd name="T25" fmla="*/ 135 h 253"/>
                <a:gd name="T26" fmla="*/ 155 w 812"/>
                <a:gd name="T27" fmla="*/ 2 h 253"/>
                <a:gd name="T28" fmla="*/ 189 w 812"/>
                <a:gd name="T29" fmla="*/ 2 h 253"/>
                <a:gd name="T30" fmla="*/ 236 w 812"/>
                <a:gd name="T31" fmla="*/ 103 h 253"/>
                <a:gd name="T32" fmla="*/ 282 w 812"/>
                <a:gd name="T33" fmla="*/ 2 h 253"/>
                <a:gd name="T34" fmla="*/ 315 w 812"/>
                <a:gd name="T35" fmla="*/ 2 h 253"/>
                <a:gd name="T36" fmla="*/ 250 w 812"/>
                <a:gd name="T37" fmla="*/ 135 h 253"/>
                <a:gd name="T38" fmla="*/ 410 w 812"/>
                <a:gd name="T39" fmla="*/ 157 h 253"/>
                <a:gd name="T40" fmla="*/ 380 w 812"/>
                <a:gd name="T41" fmla="*/ 157 h 253"/>
                <a:gd name="T42" fmla="*/ 380 w 812"/>
                <a:gd name="T43" fmla="*/ 250 h 253"/>
                <a:gd name="T44" fmla="*/ 350 w 812"/>
                <a:gd name="T45" fmla="*/ 250 h 253"/>
                <a:gd name="T46" fmla="*/ 350 w 812"/>
                <a:gd name="T47" fmla="*/ 2 h 253"/>
                <a:gd name="T48" fmla="*/ 410 w 812"/>
                <a:gd name="T49" fmla="*/ 0 h 253"/>
                <a:gd name="T50" fmla="*/ 479 w 812"/>
                <a:gd name="T51" fmla="*/ 77 h 253"/>
                <a:gd name="T52" fmla="*/ 410 w 812"/>
                <a:gd name="T53" fmla="*/ 157 h 253"/>
                <a:gd name="T54" fmla="*/ 414 w 812"/>
                <a:gd name="T55" fmla="*/ 25 h 253"/>
                <a:gd name="T56" fmla="*/ 380 w 812"/>
                <a:gd name="T57" fmla="*/ 28 h 253"/>
                <a:gd name="T58" fmla="*/ 380 w 812"/>
                <a:gd name="T59" fmla="*/ 131 h 253"/>
                <a:gd name="T60" fmla="*/ 414 w 812"/>
                <a:gd name="T61" fmla="*/ 131 h 253"/>
                <a:gd name="T62" fmla="*/ 447 w 812"/>
                <a:gd name="T63" fmla="*/ 79 h 253"/>
                <a:gd name="T64" fmla="*/ 414 w 812"/>
                <a:gd name="T65" fmla="*/ 25 h 253"/>
                <a:gd name="T66" fmla="*/ 590 w 812"/>
                <a:gd name="T67" fmla="*/ 253 h 253"/>
                <a:gd name="T68" fmla="*/ 516 w 812"/>
                <a:gd name="T69" fmla="*/ 123 h 253"/>
                <a:gd name="T70" fmla="*/ 590 w 812"/>
                <a:gd name="T71" fmla="*/ 0 h 253"/>
                <a:gd name="T72" fmla="*/ 664 w 812"/>
                <a:gd name="T73" fmla="*/ 123 h 253"/>
                <a:gd name="T74" fmla="*/ 590 w 812"/>
                <a:gd name="T75" fmla="*/ 253 h 253"/>
                <a:gd name="T76" fmla="*/ 590 w 812"/>
                <a:gd name="T77" fmla="*/ 26 h 253"/>
                <a:gd name="T78" fmla="*/ 547 w 812"/>
                <a:gd name="T79" fmla="*/ 125 h 253"/>
                <a:gd name="T80" fmla="*/ 590 w 812"/>
                <a:gd name="T81" fmla="*/ 227 h 253"/>
                <a:gd name="T82" fmla="*/ 632 w 812"/>
                <a:gd name="T83" fmla="*/ 125 h 253"/>
                <a:gd name="T84" fmla="*/ 590 w 812"/>
                <a:gd name="T85" fmla="*/ 26 h 253"/>
                <a:gd name="T86" fmla="*/ 753 w 812"/>
                <a:gd name="T87" fmla="*/ 253 h 253"/>
                <a:gd name="T88" fmla="*/ 706 w 812"/>
                <a:gd name="T89" fmla="*/ 246 h 253"/>
                <a:gd name="T90" fmla="*/ 706 w 812"/>
                <a:gd name="T91" fmla="*/ 221 h 253"/>
                <a:gd name="T92" fmla="*/ 752 w 812"/>
                <a:gd name="T93" fmla="*/ 226 h 253"/>
                <a:gd name="T94" fmla="*/ 782 w 812"/>
                <a:gd name="T95" fmla="*/ 184 h 253"/>
                <a:gd name="T96" fmla="*/ 752 w 812"/>
                <a:gd name="T97" fmla="*/ 134 h 253"/>
                <a:gd name="T98" fmla="*/ 723 w 812"/>
                <a:gd name="T99" fmla="*/ 134 h 253"/>
                <a:gd name="T100" fmla="*/ 723 w 812"/>
                <a:gd name="T101" fmla="*/ 109 h 253"/>
                <a:gd name="T102" fmla="*/ 748 w 812"/>
                <a:gd name="T103" fmla="*/ 109 h 253"/>
                <a:gd name="T104" fmla="*/ 778 w 812"/>
                <a:gd name="T105" fmla="*/ 65 h 253"/>
                <a:gd name="T106" fmla="*/ 752 w 812"/>
                <a:gd name="T107" fmla="*/ 26 h 253"/>
                <a:gd name="T108" fmla="*/ 708 w 812"/>
                <a:gd name="T109" fmla="*/ 32 h 253"/>
                <a:gd name="T110" fmla="*/ 708 w 812"/>
                <a:gd name="T111" fmla="*/ 6 h 253"/>
                <a:gd name="T112" fmla="*/ 751 w 812"/>
                <a:gd name="T113" fmla="*/ 0 h 253"/>
                <a:gd name="T114" fmla="*/ 808 w 812"/>
                <a:gd name="T115" fmla="*/ 68 h 253"/>
                <a:gd name="T116" fmla="*/ 781 w 812"/>
                <a:gd name="T117" fmla="*/ 120 h 253"/>
                <a:gd name="T118" fmla="*/ 812 w 812"/>
                <a:gd name="T119" fmla="*/ 180 h 253"/>
                <a:gd name="T120" fmla="*/ 753 w 812"/>
                <a:gd name="T121"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2" h="253">
                  <a:moveTo>
                    <a:pt x="85" y="29"/>
                  </a:moveTo>
                  <a:cubicBezTo>
                    <a:pt x="85" y="250"/>
                    <a:pt x="85" y="250"/>
                    <a:pt x="85" y="250"/>
                  </a:cubicBezTo>
                  <a:cubicBezTo>
                    <a:pt x="54" y="250"/>
                    <a:pt x="54" y="250"/>
                    <a:pt x="54" y="250"/>
                  </a:cubicBezTo>
                  <a:cubicBezTo>
                    <a:pt x="54" y="29"/>
                    <a:pt x="54" y="29"/>
                    <a:pt x="54" y="29"/>
                  </a:cubicBezTo>
                  <a:cubicBezTo>
                    <a:pt x="0" y="29"/>
                    <a:pt x="0" y="29"/>
                    <a:pt x="0" y="29"/>
                  </a:cubicBezTo>
                  <a:cubicBezTo>
                    <a:pt x="0" y="2"/>
                    <a:pt x="0" y="2"/>
                    <a:pt x="0" y="2"/>
                  </a:cubicBezTo>
                  <a:cubicBezTo>
                    <a:pt x="140" y="2"/>
                    <a:pt x="140" y="2"/>
                    <a:pt x="140" y="2"/>
                  </a:cubicBezTo>
                  <a:cubicBezTo>
                    <a:pt x="140" y="29"/>
                    <a:pt x="140" y="29"/>
                    <a:pt x="140" y="29"/>
                  </a:cubicBezTo>
                  <a:lnTo>
                    <a:pt x="85" y="29"/>
                  </a:lnTo>
                  <a:close/>
                  <a:moveTo>
                    <a:pt x="250" y="135"/>
                  </a:moveTo>
                  <a:cubicBezTo>
                    <a:pt x="250" y="250"/>
                    <a:pt x="250" y="250"/>
                    <a:pt x="250" y="250"/>
                  </a:cubicBezTo>
                  <a:cubicBezTo>
                    <a:pt x="218" y="250"/>
                    <a:pt x="218" y="250"/>
                    <a:pt x="218" y="250"/>
                  </a:cubicBezTo>
                  <a:cubicBezTo>
                    <a:pt x="218" y="135"/>
                    <a:pt x="218" y="135"/>
                    <a:pt x="218" y="135"/>
                  </a:cubicBezTo>
                  <a:cubicBezTo>
                    <a:pt x="155" y="2"/>
                    <a:pt x="155" y="2"/>
                    <a:pt x="155" y="2"/>
                  </a:cubicBezTo>
                  <a:cubicBezTo>
                    <a:pt x="189" y="2"/>
                    <a:pt x="189" y="2"/>
                    <a:pt x="189" y="2"/>
                  </a:cubicBezTo>
                  <a:cubicBezTo>
                    <a:pt x="236" y="103"/>
                    <a:pt x="236" y="103"/>
                    <a:pt x="236" y="103"/>
                  </a:cubicBezTo>
                  <a:cubicBezTo>
                    <a:pt x="282" y="2"/>
                    <a:pt x="282" y="2"/>
                    <a:pt x="282" y="2"/>
                  </a:cubicBezTo>
                  <a:cubicBezTo>
                    <a:pt x="315" y="2"/>
                    <a:pt x="315" y="2"/>
                    <a:pt x="315" y="2"/>
                  </a:cubicBezTo>
                  <a:lnTo>
                    <a:pt x="250" y="135"/>
                  </a:lnTo>
                  <a:close/>
                  <a:moveTo>
                    <a:pt x="410" y="157"/>
                  </a:moveTo>
                  <a:cubicBezTo>
                    <a:pt x="380" y="157"/>
                    <a:pt x="380" y="157"/>
                    <a:pt x="380" y="157"/>
                  </a:cubicBezTo>
                  <a:cubicBezTo>
                    <a:pt x="380" y="250"/>
                    <a:pt x="380" y="250"/>
                    <a:pt x="380" y="250"/>
                  </a:cubicBezTo>
                  <a:cubicBezTo>
                    <a:pt x="350" y="250"/>
                    <a:pt x="350" y="250"/>
                    <a:pt x="350" y="250"/>
                  </a:cubicBezTo>
                  <a:cubicBezTo>
                    <a:pt x="350" y="2"/>
                    <a:pt x="350" y="2"/>
                    <a:pt x="350" y="2"/>
                  </a:cubicBezTo>
                  <a:cubicBezTo>
                    <a:pt x="350" y="2"/>
                    <a:pt x="380" y="0"/>
                    <a:pt x="410" y="0"/>
                  </a:cubicBezTo>
                  <a:cubicBezTo>
                    <a:pt x="463" y="0"/>
                    <a:pt x="479" y="33"/>
                    <a:pt x="479" y="77"/>
                  </a:cubicBezTo>
                  <a:cubicBezTo>
                    <a:pt x="479" y="130"/>
                    <a:pt x="460" y="157"/>
                    <a:pt x="410" y="157"/>
                  </a:cubicBezTo>
                  <a:moveTo>
                    <a:pt x="414" y="25"/>
                  </a:moveTo>
                  <a:cubicBezTo>
                    <a:pt x="394" y="25"/>
                    <a:pt x="380" y="28"/>
                    <a:pt x="380" y="28"/>
                  </a:cubicBezTo>
                  <a:cubicBezTo>
                    <a:pt x="380" y="131"/>
                    <a:pt x="380" y="131"/>
                    <a:pt x="380" y="131"/>
                  </a:cubicBezTo>
                  <a:cubicBezTo>
                    <a:pt x="414" y="131"/>
                    <a:pt x="414" y="131"/>
                    <a:pt x="414" y="131"/>
                  </a:cubicBezTo>
                  <a:cubicBezTo>
                    <a:pt x="434" y="131"/>
                    <a:pt x="447" y="118"/>
                    <a:pt x="447" y="79"/>
                  </a:cubicBezTo>
                  <a:cubicBezTo>
                    <a:pt x="447" y="44"/>
                    <a:pt x="439" y="25"/>
                    <a:pt x="414" y="25"/>
                  </a:cubicBezTo>
                  <a:moveTo>
                    <a:pt x="590" y="253"/>
                  </a:moveTo>
                  <a:cubicBezTo>
                    <a:pt x="532" y="253"/>
                    <a:pt x="516" y="210"/>
                    <a:pt x="516" y="123"/>
                  </a:cubicBezTo>
                  <a:cubicBezTo>
                    <a:pt x="516" y="40"/>
                    <a:pt x="532" y="0"/>
                    <a:pt x="590" y="0"/>
                  </a:cubicBezTo>
                  <a:cubicBezTo>
                    <a:pt x="648" y="0"/>
                    <a:pt x="664" y="40"/>
                    <a:pt x="664" y="123"/>
                  </a:cubicBezTo>
                  <a:cubicBezTo>
                    <a:pt x="664" y="210"/>
                    <a:pt x="648" y="253"/>
                    <a:pt x="590" y="253"/>
                  </a:cubicBezTo>
                  <a:moveTo>
                    <a:pt x="590" y="26"/>
                  </a:moveTo>
                  <a:cubicBezTo>
                    <a:pt x="558" y="26"/>
                    <a:pt x="547" y="47"/>
                    <a:pt x="547" y="125"/>
                  </a:cubicBezTo>
                  <a:cubicBezTo>
                    <a:pt x="547" y="201"/>
                    <a:pt x="558" y="227"/>
                    <a:pt x="590" y="227"/>
                  </a:cubicBezTo>
                  <a:cubicBezTo>
                    <a:pt x="622" y="227"/>
                    <a:pt x="632" y="201"/>
                    <a:pt x="632" y="125"/>
                  </a:cubicBezTo>
                  <a:cubicBezTo>
                    <a:pt x="632" y="47"/>
                    <a:pt x="622" y="26"/>
                    <a:pt x="590" y="26"/>
                  </a:cubicBezTo>
                  <a:moveTo>
                    <a:pt x="753" y="253"/>
                  </a:moveTo>
                  <a:cubicBezTo>
                    <a:pt x="735" y="253"/>
                    <a:pt x="710" y="247"/>
                    <a:pt x="706" y="246"/>
                  </a:cubicBezTo>
                  <a:cubicBezTo>
                    <a:pt x="706" y="221"/>
                    <a:pt x="706" y="221"/>
                    <a:pt x="706" y="221"/>
                  </a:cubicBezTo>
                  <a:cubicBezTo>
                    <a:pt x="715" y="222"/>
                    <a:pt x="737" y="226"/>
                    <a:pt x="752" y="226"/>
                  </a:cubicBezTo>
                  <a:cubicBezTo>
                    <a:pt x="770" y="226"/>
                    <a:pt x="782" y="211"/>
                    <a:pt x="782" y="184"/>
                  </a:cubicBezTo>
                  <a:cubicBezTo>
                    <a:pt x="782" y="151"/>
                    <a:pt x="777" y="134"/>
                    <a:pt x="752" y="134"/>
                  </a:cubicBezTo>
                  <a:cubicBezTo>
                    <a:pt x="723" y="134"/>
                    <a:pt x="723" y="134"/>
                    <a:pt x="723" y="134"/>
                  </a:cubicBezTo>
                  <a:cubicBezTo>
                    <a:pt x="723" y="109"/>
                    <a:pt x="723" y="109"/>
                    <a:pt x="723" y="109"/>
                  </a:cubicBezTo>
                  <a:cubicBezTo>
                    <a:pt x="748" y="109"/>
                    <a:pt x="748" y="109"/>
                    <a:pt x="748" y="109"/>
                  </a:cubicBezTo>
                  <a:cubicBezTo>
                    <a:pt x="777" y="109"/>
                    <a:pt x="778" y="79"/>
                    <a:pt x="778" y="65"/>
                  </a:cubicBezTo>
                  <a:cubicBezTo>
                    <a:pt x="778" y="37"/>
                    <a:pt x="769" y="26"/>
                    <a:pt x="752" y="26"/>
                  </a:cubicBezTo>
                  <a:cubicBezTo>
                    <a:pt x="736" y="26"/>
                    <a:pt x="718" y="30"/>
                    <a:pt x="708" y="32"/>
                  </a:cubicBezTo>
                  <a:cubicBezTo>
                    <a:pt x="708" y="6"/>
                    <a:pt x="708" y="6"/>
                    <a:pt x="708" y="6"/>
                  </a:cubicBezTo>
                  <a:cubicBezTo>
                    <a:pt x="712" y="5"/>
                    <a:pt x="733" y="0"/>
                    <a:pt x="751" y="0"/>
                  </a:cubicBezTo>
                  <a:cubicBezTo>
                    <a:pt x="787" y="0"/>
                    <a:pt x="808" y="16"/>
                    <a:pt x="808" y="68"/>
                  </a:cubicBezTo>
                  <a:cubicBezTo>
                    <a:pt x="808" y="92"/>
                    <a:pt x="800" y="113"/>
                    <a:pt x="781" y="120"/>
                  </a:cubicBezTo>
                  <a:cubicBezTo>
                    <a:pt x="803" y="122"/>
                    <a:pt x="812" y="145"/>
                    <a:pt x="812" y="180"/>
                  </a:cubicBezTo>
                  <a:cubicBezTo>
                    <a:pt x="812" y="233"/>
                    <a:pt x="792" y="253"/>
                    <a:pt x="753" y="25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8" name="Freeform 6"/>
            <p:cNvSpPr>
              <a:spLocks/>
            </p:cNvSpPr>
            <p:nvPr userDrawn="1"/>
          </p:nvSpPr>
          <p:spPr bwMode="auto">
            <a:xfrm>
              <a:off x="14706725" y="696574"/>
              <a:ext cx="385822" cy="509805"/>
            </a:xfrm>
            <a:custGeom>
              <a:avLst/>
              <a:gdLst>
                <a:gd name="T0" fmla="*/ 252 w 252"/>
                <a:gd name="T1" fmla="*/ 227 h 332"/>
                <a:gd name="T2" fmla="*/ 237 w 252"/>
                <a:gd name="T3" fmla="*/ 229 h 332"/>
                <a:gd name="T4" fmla="*/ 132 w 252"/>
                <a:gd name="T5" fmla="*/ 30 h 332"/>
                <a:gd name="T6" fmla="*/ 142 w 252"/>
                <a:gd name="T7" fmla="*/ 0 h 332"/>
                <a:gd name="T8" fmla="*/ 7 w 252"/>
                <a:gd name="T9" fmla="*/ 50 h 332"/>
                <a:gd name="T10" fmla="*/ 0 w 252"/>
                <a:gd name="T11" fmla="*/ 78 h 332"/>
                <a:gd name="T12" fmla="*/ 142 w 252"/>
                <a:gd name="T13" fmla="*/ 332 h 332"/>
                <a:gd name="T14" fmla="*/ 252 w 252"/>
                <a:gd name="T15" fmla="*/ 227 h 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332">
                  <a:moveTo>
                    <a:pt x="252" y="227"/>
                  </a:moveTo>
                  <a:cubicBezTo>
                    <a:pt x="247" y="228"/>
                    <a:pt x="243" y="229"/>
                    <a:pt x="237" y="229"/>
                  </a:cubicBezTo>
                  <a:cubicBezTo>
                    <a:pt x="195" y="229"/>
                    <a:pt x="132" y="79"/>
                    <a:pt x="132" y="30"/>
                  </a:cubicBezTo>
                  <a:cubicBezTo>
                    <a:pt x="132" y="11"/>
                    <a:pt x="136" y="5"/>
                    <a:pt x="142" y="0"/>
                  </a:cubicBezTo>
                  <a:cubicBezTo>
                    <a:pt x="90" y="6"/>
                    <a:pt x="27" y="25"/>
                    <a:pt x="7" y="50"/>
                  </a:cubicBezTo>
                  <a:cubicBezTo>
                    <a:pt x="3" y="56"/>
                    <a:pt x="0" y="65"/>
                    <a:pt x="0" y="78"/>
                  </a:cubicBezTo>
                  <a:cubicBezTo>
                    <a:pt x="0" y="155"/>
                    <a:pt x="83" y="332"/>
                    <a:pt x="142" y="332"/>
                  </a:cubicBezTo>
                  <a:cubicBezTo>
                    <a:pt x="169" y="332"/>
                    <a:pt x="214" y="287"/>
                    <a:pt x="252" y="22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9" name="Freeform 7"/>
            <p:cNvSpPr>
              <a:spLocks/>
            </p:cNvSpPr>
            <p:nvPr userDrawn="1"/>
          </p:nvSpPr>
          <p:spPr bwMode="auto">
            <a:xfrm>
              <a:off x="15002377" y="688770"/>
              <a:ext cx="214153" cy="270509"/>
            </a:xfrm>
            <a:custGeom>
              <a:avLst/>
              <a:gdLst>
                <a:gd name="T0" fmla="*/ 31 w 140"/>
                <a:gd name="T1" fmla="*/ 0 h 176"/>
                <a:gd name="T2" fmla="*/ 140 w 140"/>
                <a:gd name="T3" fmla="*/ 39 h 176"/>
                <a:gd name="T4" fmla="*/ 80 w 140"/>
                <a:gd name="T5" fmla="*/ 176 h 176"/>
                <a:gd name="T6" fmla="*/ 0 w 140"/>
                <a:gd name="T7" fmla="*/ 27 h 176"/>
                <a:gd name="T8" fmla="*/ 31 w 140"/>
                <a:gd name="T9" fmla="*/ 0 h 176"/>
              </a:gdLst>
              <a:ahLst/>
              <a:cxnLst>
                <a:cxn ang="0">
                  <a:pos x="T0" y="T1"/>
                </a:cxn>
                <a:cxn ang="0">
                  <a:pos x="T2" y="T3"/>
                </a:cxn>
                <a:cxn ang="0">
                  <a:pos x="T4" y="T5"/>
                </a:cxn>
                <a:cxn ang="0">
                  <a:pos x="T6" y="T7"/>
                </a:cxn>
                <a:cxn ang="0">
                  <a:pos x="T8" y="T9"/>
                </a:cxn>
              </a:cxnLst>
              <a:rect l="0" t="0" r="r" b="b"/>
              <a:pathLst>
                <a:path w="140" h="176">
                  <a:moveTo>
                    <a:pt x="31" y="0"/>
                  </a:moveTo>
                  <a:cubicBezTo>
                    <a:pt x="85" y="0"/>
                    <a:pt x="140" y="9"/>
                    <a:pt x="140" y="39"/>
                  </a:cubicBezTo>
                  <a:cubicBezTo>
                    <a:pt x="140" y="101"/>
                    <a:pt x="100" y="176"/>
                    <a:pt x="80" y="176"/>
                  </a:cubicBezTo>
                  <a:cubicBezTo>
                    <a:pt x="44" y="176"/>
                    <a:pt x="0" y="77"/>
                    <a:pt x="0" y="27"/>
                  </a:cubicBezTo>
                  <a:cubicBezTo>
                    <a:pt x="0" y="4"/>
                    <a:pt x="9" y="0"/>
                    <a:pt x="31"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grpSp>
      <p:sp>
        <p:nvSpPr>
          <p:cNvPr id="4" name="Inhaltsplatzhalter 3">
            <a:extLst>
              <a:ext uri="{FF2B5EF4-FFF2-40B4-BE49-F238E27FC236}">
                <a16:creationId xmlns:a16="http://schemas.microsoft.com/office/drawing/2014/main" id="{BDC14BCC-73E8-4EBE-B2BF-BC324906B8E9}"/>
              </a:ext>
            </a:extLst>
          </p:cNvPr>
          <p:cNvSpPr>
            <a:spLocks noGrp="1"/>
          </p:cNvSpPr>
          <p:nvPr>
            <p:ph sz="quarter" idx="10"/>
          </p:nvPr>
        </p:nvSpPr>
        <p:spPr>
          <a:xfrm>
            <a:off x="1194401" y="1406597"/>
            <a:ext cx="14951461" cy="7055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534125274"/>
      </p:ext>
    </p:extLst>
  </p:cSld>
  <p:clrMapOvr>
    <a:masterClrMapping/>
  </p:clrMapOvr>
  <p:extLst>
    <p:ext uri="{DCECCB84-F9BA-43D5-87BE-67443E8EF086}">
      <p15:sldGuideLst xmlns:p15="http://schemas.microsoft.com/office/powerpoint/2012/main">
        <p15:guide id="1" orient="horz" pos="307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ullscreen 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Inhaltsplatzhalter 2"/>
          <p:cNvSpPr>
            <a:spLocks noGrp="1"/>
          </p:cNvSpPr>
          <p:nvPr>
            <p:ph sz="quarter" idx="13" hasCustomPrompt="1"/>
          </p:nvPr>
        </p:nvSpPr>
        <p:spPr>
          <a:xfrm>
            <a:off x="2" y="2"/>
            <a:ext cx="17340262" cy="9753599"/>
          </a:xfrm>
          <a:effectLst>
            <a:outerShdw blurRad="50800" dist="38100" dir="5400000" algn="t" rotWithShape="0">
              <a:prstClr val="black">
                <a:alpha val="40000"/>
              </a:prstClr>
            </a:outerShdw>
          </a:effectLst>
        </p:spPr>
        <p:txBody>
          <a:bodyPr/>
          <a:lstStyle>
            <a:lvl1pPr marL="0" indent="0" algn="ctr">
              <a:buNone/>
              <a:defRPr>
                <a:solidFill>
                  <a:schemeClr val="bg1"/>
                </a:solidFill>
              </a:defRPr>
            </a:lvl1pPr>
          </a:lstStyle>
          <a:p>
            <a:pPr lvl="0"/>
            <a:r>
              <a:rPr lang="de-DE"/>
              <a:t>Insert Image</a:t>
            </a:r>
          </a:p>
        </p:txBody>
      </p:sp>
      <p:sp>
        <p:nvSpPr>
          <p:cNvPr id="5" name="Textplatzhalter 4"/>
          <p:cNvSpPr>
            <a:spLocks noGrp="1"/>
          </p:cNvSpPr>
          <p:nvPr>
            <p:ph type="body" sz="quarter" idx="14" hasCustomPrompt="1"/>
          </p:nvPr>
        </p:nvSpPr>
        <p:spPr>
          <a:xfrm>
            <a:off x="13241339" y="7385765"/>
            <a:ext cx="3349625" cy="2357908"/>
          </a:xfrm>
          <a:solidFill>
            <a:schemeClr val="accent1"/>
          </a:solidFill>
        </p:spPr>
        <p:txBody>
          <a:bodyPr lIns="270000" tIns="180000" rIns="270000" bIns="180000" anchor="b">
            <a:spAutoFit/>
          </a:bodyPr>
          <a:lstStyle>
            <a:lvl1pPr marL="0" indent="0">
              <a:buNone/>
              <a:defRPr lang="de-DE" sz="2400" b="0" i="0" smtClean="0">
                <a:solidFill>
                  <a:schemeClr val="bg1"/>
                </a:solidFill>
                <a:effectLst/>
                <a:latin typeface="Source Sans Pro SemiBold" panose="020B0603030403020204" pitchFamily="34" charset="0"/>
                <a:ea typeface="Source Sans Pro SemiBold" panose="020B0603030403020204" pitchFamily="34" charset="0"/>
              </a:defRPr>
            </a:lvl1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consectetur</a:t>
            </a:r>
            <a:r>
              <a:rPr lang="de-DE" dirty="0"/>
              <a:t> </a:t>
            </a:r>
            <a:r>
              <a:rPr lang="de-DE" dirty="0" err="1"/>
              <a:t>adipiscing</a:t>
            </a:r>
            <a:r>
              <a:rPr lang="de-DE" dirty="0"/>
              <a:t> </a:t>
            </a:r>
            <a:r>
              <a:rPr lang="de-DE" dirty="0" err="1"/>
              <a:t>elit</a:t>
            </a:r>
            <a:r>
              <a:rPr lang="de-DE" dirty="0"/>
              <a:t>. </a:t>
            </a:r>
            <a:r>
              <a:rPr lang="de-DE" dirty="0" err="1"/>
              <a:t>Vivamus</a:t>
            </a:r>
            <a:r>
              <a:rPr lang="de-DE" dirty="0"/>
              <a:t> </a:t>
            </a:r>
            <a:r>
              <a:rPr lang="de-DE" dirty="0" err="1"/>
              <a:t>accumsan</a:t>
            </a:r>
            <a:r>
              <a:rPr lang="de-DE" dirty="0"/>
              <a:t> </a:t>
            </a:r>
            <a:r>
              <a:rPr lang="de-DE" dirty="0" err="1"/>
              <a:t>eleifend</a:t>
            </a:r>
            <a:r>
              <a:rPr lang="de-DE" dirty="0"/>
              <a:t> </a:t>
            </a:r>
            <a:r>
              <a:rPr lang="de-DE" dirty="0" err="1"/>
              <a:t>arcu</a:t>
            </a:r>
            <a:r>
              <a:rPr lang="de-DE" dirty="0"/>
              <a:t> </a:t>
            </a:r>
            <a:r>
              <a:rPr lang="de-DE" dirty="0" err="1"/>
              <a:t>eget</a:t>
            </a:r>
            <a:r>
              <a:rPr lang="de-DE" dirty="0"/>
              <a:t> </a:t>
            </a:r>
            <a:r>
              <a:rPr lang="de-DE" dirty="0" err="1"/>
              <a:t>consectetur</a:t>
            </a:r>
            <a:r>
              <a:rPr lang="de-DE" dirty="0"/>
              <a:t>. </a:t>
            </a:r>
          </a:p>
        </p:txBody>
      </p:sp>
    </p:spTree>
    <p:extLst>
      <p:ext uri="{BB962C8B-B14F-4D97-AF65-F5344CB8AC3E}">
        <p14:creationId xmlns:p14="http://schemas.microsoft.com/office/powerpoint/2010/main" val="3096687804"/>
      </p:ext>
    </p:extLst>
  </p:cSld>
  <p:clrMapOvr>
    <a:masterClrMapping/>
  </p:clrMapOvr>
  <p:extLst>
    <p:ext uri="{DCECCB84-F9BA-43D5-87BE-67443E8EF086}">
      <p15:sldGuideLst xmlns:p15="http://schemas.microsoft.com/office/powerpoint/2012/main">
        <p15:guide id="1" orient="horz" pos="307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lternative">
    <p:bg>
      <p:bgPr>
        <a:solidFill>
          <a:schemeClr val="bg1"/>
        </a:solidFill>
        <a:effectLst/>
      </p:bgPr>
    </p:bg>
    <p:spTree>
      <p:nvGrpSpPr>
        <p:cNvPr id="1" name=""/>
        <p:cNvGrpSpPr/>
        <p:nvPr/>
      </p:nvGrpSpPr>
      <p:grpSpPr>
        <a:xfrm>
          <a:off x="0" y="0"/>
          <a:ext cx="0" cy="0"/>
          <a:chOff x="0" y="0"/>
          <a:chExt cx="0" cy="0"/>
        </a:xfrm>
      </p:grpSpPr>
      <p:grpSp>
        <p:nvGrpSpPr>
          <p:cNvPr id="13" name="Gruppieren 12">
            <a:extLst>
              <a:ext uri="{FF2B5EF4-FFF2-40B4-BE49-F238E27FC236}">
                <a16:creationId xmlns:a16="http://schemas.microsoft.com/office/drawing/2014/main" id="{9CCF94B3-E235-44A5-85BC-6ACAD141B2E5}"/>
              </a:ext>
            </a:extLst>
          </p:cNvPr>
          <p:cNvGrpSpPr/>
          <p:nvPr userDrawn="1"/>
        </p:nvGrpSpPr>
        <p:grpSpPr>
          <a:xfrm>
            <a:off x="3908251" y="0"/>
            <a:ext cx="13432012" cy="9753600"/>
            <a:chOff x="3438351" y="0"/>
            <a:chExt cx="13432012" cy="9753600"/>
          </a:xfrm>
        </p:grpSpPr>
        <p:pic>
          <p:nvPicPr>
            <p:cNvPr id="7" name="Grafik 6">
              <a:extLst>
                <a:ext uri="{FF2B5EF4-FFF2-40B4-BE49-F238E27FC236}">
                  <a16:creationId xmlns:a16="http://schemas.microsoft.com/office/drawing/2014/main" id="{55EBFF56-031F-4C90-8A70-C48C853F1AA4}"/>
                </a:ext>
              </a:extLst>
            </p:cNvPr>
            <p:cNvPicPr>
              <a:picLocks noChangeAspect="1"/>
            </p:cNvPicPr>
            <p:nvPr userDrawn="1"/>
          </p:nvPicPr>
          <p:blipFill rotWithShape="1">
            <a:blip r:embed="rId2">
              <a:alphaModFix amt="90000"/>
              <a:extLst>
                <a:ext uri="{96DAC541-7B7A-43D3-8B79-37D633B846F1}">
                  <asvg:svgBlip xmlns:asvg="http://schemas.microsoft.com/office/drawing/2016/SVG/main" r:embed="rId3"/>
                </a:ext>
              </a:extLst>
            </a:blip>
            <a:srcRect/>
            <a:stretch/>
          </p:blipFill>
          <p:spPr>
            <a:xfrm>
              <a:off x="3438351" y="0"/>
              <a:ext cx="4435293" cy="9753600"/>
            </a:xfrm>
            <a:prstGeom prst="rect">
              <a:avLst/>
            </a:prstGeom>
          </p:spPr>
        </p:pic>
        <p:pic>
          <p:nvPicPr>
            <p:cNvPr id="6" name="Grafik 5">
              <a:extLst>
                <a:ext uri="{FF2B5EF4-FFF2-40B4-BE49-F238E27FC236}">
                  <a16:creationId xmlns:a16="http://schemas.microsoft.com/office/drawing/2014/main" id="{12794EC8-7E85-4C45-9ED4-A2C339763D1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30131" y="0"/>
              <a:ext cx="3958257" cy="9753600"/>
            </a:xfrm>
            <a:prstGeom prst="rect">
              <a:avLst/>
            </a:prstGeom>
          </p:spPr>
        </p:pic>
        <p:pic>
          <p:nvPicPr>
            <p:cNvPr id="5" name="Grafik 4">
              <a:extLst>
                <a:ext uri="{FF2B5EF4-FFF2-40B4-BE49-F238E27FC236}">
                  <a16:creationId xmlns:a16="http://schemas.microsoft.com/office/drawing/2014/main" id="{9FF65262-1296-4736-A784-AC10BF205897}"/>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r="3923"/>
            <a:stretch/>
          </p:blipFill>
          <p:spPr>
            <a:xfrm>
              <a:off x="5362276" y="0"/>
              <a:ext cx="11508087" cy="9753600"/>
            </a:xfrm>
            <a:prstGeom prst="rect">
              <a:avLst/>
            </a:prstGeom>
          </p:spPr>
        </p:pic>
        <p:pic>
          <p:nvPicPr>
            <p:cNvPr id="8" name="Grafik 7">
              <a:extLst>
                <a:ext uri="{FF2B5EF4-FFF2-40B4-BE49-F238E27FC236}">
                  <a16:creationId xmlns:a16="http://schemas.microsoft.com/office/drawing/2014/main" id="{E98DEF00-29FD-4102-80AC-777B4E8349FA}"/>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t="11418"/>
            <a:stretch/>
          </p:blipFill>
          <p:spPr>
            <a:xfrm>
              <a:off x="5633154" y="0"/>
              <a:ext cx="1917610" cy="4176444"/>
            </a:xfrm>
            <a:prstGeom prst="rect">
              <a:avLst/>
            </a:prstGeom>
          </p:spPr>
        </p:pic>
      </p:grpSp>
      <p:sp>
        <p:nvSpPr>
          <p:cNvPr id="10" name="Titel 3">
            <a:extLst>
              <a:ext uri="{FF2B5EF4-FFF2-40B4-BE49-F238E27FC236}">
                <a16:creationId xmlns:a16="http://schemas.microsoft.com/office/drawing/2014/main" id="{302A507A-9DC4-45C1-B0EB-30894ED7CFDB}"/>
              </a:ext>
            </a:extLst>
          </p:cNvPr>
          <p:cNvSpPr>
            <a:spLocks noGrp="1"/>
          </p:cNvSpPr>
          <p:nvPr>
            <p:ph type="title" hasCustomPrompt="1"/>
          </p:nvPr>
        </p:nvSpPr>
        <p:spPr>
          <a:xfrm>
            <a:off x="8670132" y="1631585"/>
            <a:ext cx="7489032" cy="949365"/>
          </a:xfrm>
          <a:prstGeom prst="rect">
            <a:avLst/>
          </a:prstGeom>
        </p:spPr>
        <p:txBody>
          <a:bodyPr lIns="0" tIns="0" rIns="0" bIns="0" anchor="t" anchorCtr="0">
            <a:noAutofit/>
          </a:bodyPr>
          <a:lstStyle>
            <a:lvl1pPr marL="0" indent="0">
              <a:lnSpc>
                <a:spcPct val="75000"/>
              </a:lnSpc>
              <a:defRPr sz="5000">
                <a:solidFill>
                  <a:schemeClr val="bg1"/>
                </a:solidFill>
                <a:effectLst>
                  <a:outerShdw blurRad="50800" dist="38100" dir="5400000" algn="t" rotWithShape="0">
                    <a:prstClr val="black">
                      <a:alpha val="40000"/>
                    </a:prstClr>
                  </a:outerShdw>
                </a:effectLst>
                <a:latin typeface="+mj-lt"/>
                <a:ea typeface="Source Sans Pro SemiBold" panose="020B0603030403020204" pitchFamily="34" charset="0"/>
              </a:defRPr>
            </a:lvl1pPr>
          </a:lstStyle>
          <a:p>
            <a:r>
              <a:rPr lang="de-DE" dirty="0"/>
              <a:t>KLICKEN BEARBEITEN</a:t>
            </a:r>
          </a:p>
        </p:txBody>
      </p:sp>
      <p:sp>
        <p:nvSpPr>
          <p:cNvPr id="11" name="Textplatzhalter 26">
            <a:extLst>
              <a:ext uri="{FF2B5EF4-FFF2-40B4-BE49-F238E27FC236}">
                <a16:creationId xmlns:a16="http://schemas.microsoft.com/office/drawing/2014/main" id="{B58B0C65-D53C-472C-9121-C63BDBDED027}"/>
              </a:ext>
            </a:extLst>
          </p:cNvPr>
          <p:cNvSpPr>
            <a:spLocks noGrp="1"/>
          </p:cNvSpPr>
          <p:nvPr>
            <p:ph type="body" sz="quarter" idx="14" hasCustomPrompt="1"/>
          </p:nvPr>
        </p:nvSpPr>
        <p:spPr>
          <a:xfrm>
            <a:off x="8682831" y="2937202"/>
            <a:ext cx="7488239" cy="3012748"/>
          </a:xfrm>
        </p:spPr>
        <p:txBody>
          <a:bodyPr lIns="0" tIns="0" rIns="0" bIns="0" anchor="t" anchorCtr="0">
            <a:noAutofit/>
          </a:bodyPr>
          <a:lstStyle>
            <a:lvl1pPr marL="0" indent="0">
              <a:buFontTx/>
              <a:buNone/>
              <a:defRPr sz="9000">
                <a:solidFill>
                  <a:schemeClr val="bg1"/>
                </a:solidFill>
                <a:effectLst>
                  <a:outerShdw blurRad="50800" dist="38100" dir="5400000" algn="t" rotWithShape="0">
                    <a:prstClr val="black">
                      <a:alpha val="40000"/>
                    </a:prstClr>
                  </a:outerShdw>
                </a:effectLst>
                <a:latin typeface="Source Sans Pro Light" panose="020B0403030403020204" pitchFamily="34" charset="0"/>
                <a:ea typeface="Source Sans Pro Light" panose="020B0403030403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Mastertextformat </a:t>
            </a:r>
            <a:r>
              <a:rPr lang="de-DE" dirty="0" err="1"/>
              <a:t>bearbeitent</a:t>
            </a:r>
            <a:endParaRPr lang="de-DE" dirty="0"/>
          </a:p>
        </p:txBody>
      </p:sp>
      <p:sp>
        <p:nvSpPr>
          <p:cNvPr id="15" name="Textplatzhalter 14">
            <a:extLst>
              <a:ext uri="{FF2B5EF4-FFF2-40B4-BE49-F238E27FC236}">
                <a16:creationId xmlns:a16="http://schemas.microsoft.com/office/drawing/2014/main" id="{391A9BB5-7248-4C9A-A9AA-553024BBF9C0}"/>
              </a:ext>
            </a:extLst>
          </p:cNvPr>
          <p:cNvSpPr>
            <a:spLocks noGrp="1"/>
          </p:cNvSpPr>
          <p:nvPr>
            <p:ph type="body" sz="quarter" idx="15" hasCustomPrompt="1"/>
          </p:nvPr>
        </p:nvSpPr>
        <p:spPr>
          <a:xfrm>
            <a:off x="8688388" y="7864475"/>
            <a:ext cx="7430472" cy="517525"/>
          </a:xfrm>
        </p:spPr>
        <p:txBody>
          <a:bodyPr>
            <a:normAutofit/>
          </a:bodyPr>
          <a:lstStyle>
            <a:lvl1pPr marL="0" indent="0">
              <a:buNone/>
              <a:defRPr sz="3200">
                <a:solidFill>
                  <a:schemeClr val="bg1"/>
                </a:solidFill>
              </a:defRPr>
            </a:lvl1pPr>
            <a:lvl2pPr marL="539973" indent="0">
              <a:buNone/>
              <a:defRPr>
                <a:solidFill>
                  <a:schemeClr val="bg1"/>
                </a:solidFill>
              </a:defRPr>
            </a:lvl2pPr>
            <a:lvl3pPr marL="1079945" indent="0">
              <a:buNone/>
              <a:defRPr>
                <a:solidFill>
                  <a:schemeClr val="bg1"/>
                </a:solidFill>
              </a:defRPr>
            </a:lvl3pPr>
            <a:lvl4pPr marL="1439927" indent="0">
              <a:buNone/>
              <a:defRPr>
                <a:solidFill>
                  <a:schemeClr val="bg1"/>
                </a:solidFill>
              </a:defRPr>
            </a:lvl4pPr>
            <a:lvl5pPr marL="1799908" indent="0">
              <a:buNone/>
              <a:defRPr>
                <a:solidFill>
                  <a:schemeClr val="bg1"/>
                </a:solidFill>
              </a:defRPr>
            </a:lvl5pPr>
          </a:lstStyle>
          <a:p>
            <a:pPr lvl="0"/>
            <a:r>
              <a:rPr lang="de-DE" dirty="0" err="1"/>
              <a:t>Example</a:t>
            </a:r>
            <a:r>
              <a:rPr lang="de-DE" dirty="0"/>
              <a:t>: www.typo3.org</a:t>
            </a:r>
          </a:p>
        </p:txBody>
      </p:sp>
      <p:sp>
        <p:nvSpPr>
          <p:cNvPr id="16" name="Textplatzhalter 14">
            <a:extLst>
              <a:ext uri="{FF2B5EF4-FFF2-40B4-BE49-F238E27FC236}">
                <a16:creationId xmlns:a16="http://schemas.microsoft.com/office/drawing/2014/main" id="{AB5BA3F2-B016-44F0-AED7-25C3BF1AAE85}"/>
              </a:ext>
            </a:extLst>
          </p:cNvPr>
          <p:cNvSpPr>
            <a:spLocks noGrp="1"/>
          </p:cNvSpPr>
          <p:nvPr>
            <p:ph type="body" sz="quarter" idx="16" hasCustomPrompt="1"/>
          </p:nvPr>
        </p:nvSpPr>
        <p:spPr>
          <a:xfrm>
            <a:off x="8688388" y="8382000"/>
            <a:ext cx="7430472" cy="517525"/>
          </a:xfrm>
        </p:spPr>
        <p:txBody>
          <a:bodyPr>
            <a:normAutofit/>
          </a:bodyPr>
          <a:lstStyle>
            <a:lvl1pPr marL="0" indent="0">
              <a:buNone/>
              <a:defRPr sz="3200" b="1">
                <a:solidFill>
                  <a:schemeClr val="bg1"/>
                </a:solidFill>
              </a:defRPr>
            </a:lvl1pPr>
            <a:lvl2pPr marL="539973" indent="0">
              <a:buNone/>
              <a:defRPr>
                <a:solidFill>
                  <a:schemeClr val="bg1"/>
                </a:solidFill>
              </a:defRPr>
            </a:lvl2pPr>
            <a:lvl3pPr marL="1079945" indent="0">
              <a:buNone/>
              <a:defRPr>
                <a:solidFill>
                  <a:schemeClr val="bg1"/>
                </a:solidFill>
              </a:defRPr>
            </a:lvl3pPr>
            <a:lvl4pPr marL="1439927" indent="0">
              <a:buNone/>
              <a:defRPr>
                <a:solidFill>
                  <a:schemeClr val="bg1"/>
                </a:solidFill>
              </a:defRPr>
            </a:lvl4pPr>
            <a:lvl5pPr marL="1799908" indent="0">
              <a:buNone/>
              <a:defRPr>
                <a:solidFill>
                  <a:schemeClr val="bg1"/>
                </a:solidFill>
              </a:defRPr>
            </a:lvl5pPr>
          </a:lstStyle>
          <a:p>
            <a:pPr lvl="0"/>
            <a:r>
              <a:rPr lang="de-DE" dirty="0" err="1"/>
              <a:t>Example</a:t>
            </a:r>
            <a:r>
              <a:rPr lang="de-DE" dirty="0"/>
              <a:t>: </a:t>
            </a:r>
            <a:r>
              <a:rPr lang="de-DE" dirty="0" err="1"/>
              <a:t>Inspiring</a:t>
            </a:r>
            <a:r>
              <a:rPr lang="de-DE" dirty="0"/>
              <a:t> </a:t>
            </a:r>
            <a:r>
              <a:rPr lang="de-DE" dirty="0" err="1"/>
              <a:t>people</a:t>
            </a:r>
            <a:r>
              <a:rPr lang="de-DE" dirty="0"/>
              <a:t> to </a:t>
            </a:r>
            <a:r>
              <a:rPr lang="de-DE" dirty="0" err="1"/>
              <a:t>share</a:t>
            </a:r>
            <a:endParaRPr lang="de-DE" dirty="0"/>
          </a:p>
        </p:txBody>
      </p:sp>
      <p:sp>
        <p:nvSpPr>
          <p:cNvPr id="21" name="Rechteck 20">
            <a:extLst>
              <a:ext uri="{FF2B5EF4-FFF2-40B4-BE49-F238E27FC236}">
                <a16:creationId xmlns:a16="http://schemas.microsoft.com/office/drawing/2014/main" id="{BD926B8E-6616-4CBB-BD6C-894606859CC5}"/>
              </a:ext>
            </a:extLst>
          </p:cNvPr>
          <p:cNvSpPr/>
          <p:nvPr userDrawn="1"/>
        </p:nvSpPr>
        <p:spPr>
          <a:xfrm>
            <a:off x="-1" y="1252763"/>
            <a:ext cx="2875455" cy="10810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uppieren 16">
            <a:extLst>
              <a:ext uri="{FF2B5EF4-FFF2-40B4-BE49-F238E27FC236}">
                <a16:creationId xmlns:a16="http://schemas.microsoft.com/office/drawing/2014/main" id="{EEBB7657-3CF7-4458-B25B-51479BE2B7C5}"/>
              </a:ext>
            </a:extLst>
          </p:cNvPr>
          <p:cNvGrpSpPr>
            <a:grpSpLocks noChangeAspect="1"/>
          </p:cNvGrpSpPr>
          <p:nvPr userDrawn="1"/>
        </p:nvGrpSpPr>
        <p:grpSpPr>
          <a:xfrm>
            <a:off x="372710" y="1496806"/>
            <a:ext cx="2016000" cy="562409"/>
            <a:chOff x="14706725" y="688770"/>
            <a:chExt cx="1855411" cy="517609"/>
          </a:xfrm>
        </p:grpSpPr>
        <p:sp>
          <p:nvSpPr>
            <p:cNvPr id="18" name="Freeform 5">
              <a:extLst>
                <a:ext uri="{FF2B5EF4-FFF2-40B4-BE49-F238E27FC236}">
                  <a16:creationId xmlns:a16="http://schemas.microsoft.com/office/drawing/2014/main" id="{FC229A57-CB14-4582-9D3C-83FD56468FE5}"/>
                </a:ext>
              </a:extLst>
            </p:cNvPr>
            <p:cNvSpPr>
              <a:spLocks noEditPoints="1"/>
            </p:cNvSpPr>
            <p:nvPr userDrawn="1"/>
          </p:nvSpPr>
          <p:spPr bwMode="auto">
            <a:xfrm>
              <a:off x="15318837" y="817956"/>
              <a:ext cx="1243299" cy="388423"/>
            </a:xfrm>
            <a:custGeom>
              <a:avLst/>
              <a:gdLst>
                <a:gd name="T0" fmla="*/ 85 w 812"/>
                <a:gd name="T1" fmla="*/ 29 h 253"/>
                <a:gd name="T2" fmla="*/ 85 w 812"/>
                <a:gd name="T3" fmla="*/ 250 h 253"/>
                <a:gd name="T4" fmla="*/ 54 w 812"/>
                <a:gd name="T5" fmla="*/ 250 h 253"/>
                <a:gd name="T6" fmla="*/ 54 w 812"/>
                <a:gd name="T7" fmla="*/ 29 h 253"/>
                <a:gd name="T8" fmla="*/ 0 w 812"/>
                <a:gd name="T9" fmla="*/ 29 h 253"/>
                <a:gd name="T10" fmla="*/ 0 w 812"/>
                <a:gd name="T11" fmla="*/ 2 h 253"/>
                <a:gd name="T12" fmla="*/ 140 w 812"/>
                <a:gd name="T13" fmla="*/ 2 h 253"/>
                <a:gd name="T14" fmla="*/ 140 w 812"/>
                <a:gd name="T15" fmla="*/ 29 h 253"/>
                <a:gd name="T16" fmla="*/ 85 w 812"/>
                <a:gd name="T17" fmla="*/ 29 h 253"/>
                <a:gd name="T18" fmla="*/ 250 w 812"/>
                <a:gd name="T19" fmla="*/ 135 h 253"/>
                <a:gd name="T20" fmla="*/ 250 w 812"/>
                <a:gd name="T21" fmla="*/ 250 h 253"/>
                <a:gd name="T22" fmla="*/ 218 w 812"/>
                <a:gd name="T23" fmla="*/ 250 h 253"/>
                <a:gd name="T24" fmla="*/ 218 w 812"/>
                <a:gd name="T25" fmla="*/ 135 h 253"/>
                <a:gd name="T26" fmla="*/ 155 w 812"/>
                <a:gd name="T27" fmla="*/ 2 h 253"/>
                <a:gd name="T28" fmla="*/ 189 w 812"/>
                <a:gd name="T29" fmla="*/ 2 h 253"/>
                <a:gd name="T30" fmla="*/ 236 w 812"/>
                <a:gd name="T31" fmla="*/ 103 h 253"/>
                <a:gd name="T32" fmla="*/ 282 w 812"/>
                <a:gd name="T33" fmla="*/ 2 h 253"/>
                <a:gd name="T34" fmla="*/ 315 w 812"/>
                <a:gd name="T35" fmla="*/ 2 h 253"/>
                <a:gd name="T36" fmla="*/ 250 w 812"/>
                <a:gd name="T37" fmla="*/ 135 h 253"/>
                <a:gd name="T38" fmla="*/ 410 w 812"/>
                <a:gd name="T39" fmla="*/ 157 h 253"/>
                <a:gd name="T40" fmla="*/ 380 w 812"/>
                <a:gd name="T41" fmla="*/ 157 h 253"/>
                <a:gd name="T42" fmla="*/ 380 w 812"/>
                <a:gd name="T43" fmla="*/ 250 h 253"/>
                <a:gd name="T44" fmla="*/ 350 w 812"/>
                <a:gd name="T45" fmla="*/ 250 h 253"/>
                <a:gd name="T46" fmla="*/ 350 w 812"/>
                <a:gd name="T47" fmla="*/ 2 h 253"/>
                <a:gd name="T48" fmla="*/ 410 w 812"/>
                <a:gd name="T49" fmla="*/ 0 h 253"/>
                <a:gd name="T50" fmla="*/ 479 w 812"/>
                <a:gd name="T51" fmla="*/ 77 h 253"/>
                <a:gd name="T52" fmla="*/ 410 w 812"/>
                <a:gd name="T53" fmla="*/ 157 h 253"/>
                <a:gd name="T54" fmla="*/ 414 w 812"/>
                <a:gd name="T55" fmla="*/ 25 h 253"/>
                <a:gd name="T56" fmla="*/ 380 w 812"/>
                <a:gd name="T57" fmla="*/ 28 h 253"/>
                <a:gd name="T58" fmla="*/ 380 w 812"/>
                <a:gd name="T59" fmla="*/ 131 h 253"/>
                <a:gd name="T60" fmla="*/ 414 w 812"/>
                <a:gd name="T61" fmla="*/ 131 h 253"/>
                <a:gd name="T62" fmla="*/ 447 w 812"/>
                <a:gd name="T63" fmla="*/ 79 h 253"/>
                <a:gd name="T64" fmla="*/ 414 w 812"/>
                <a:gd name="T65" fmla="*/ 25 h 253"/>
                <a:gd name="T66" fmla="*/ 590 w 812"/>
                <a:gd name="T67" fmla="*/ 253 h 253"/>
                <a:gd name="T68" fmla="*/ 516 w 812"/>
                <a:gd name="T69" fmla="*/ 123 h 253"/>
                <a:gd name="T70" fmla="*/ 590 w 812"/>
                <a:gd name="T71" fmla="*/ 0 h 253"/>
                <a:gd name="T72" fmla="*/ 664 w 812"/>
                <a:gd name="T73" fmla="*/ 123 h 253"/>
                <a:gd name="T74" fmla="*/ 590 w 812"/>
                <a:gd name="T75" fmla="*/ 253 h 253"/>
                <a:gd name="T76" fmla="*/ 590 w 812"/>
                <a:gd name="T77" fmla="*/ 26 h 253"/>
                <a:gd name="T78" fmla="*/ 547 w 812"/>
                <a:gd name="T79" fmla="*/ 125 h 253"/>
                <a:gd name="T80" fmla="*/ 590 w 812"/>
                <a:gd name="T81" fmla="*/ 227 h 253"/>
                <a:gd name="T82" fmla="*/ 632 w 812"/>
                <a:gd name="T83" fmla="*/ 125 h 253"/>
                <a:gd name="T84" fmla="*/ 590 w 812"/>
                <a:gd name="T85" fmla="*/ 26 h 253"/>
                <a:gd name="T86" fmla="*/ 753 w 812"/>
                <a:gd name="T87" fmla="*/ 253 h 253"/>
                <a:gd name="T88" fmla="*/ 706 w 812"/>
                <a:gd name="T89" fmla="*/ 246 h 253"/>
                <a:gd name="T90" fmla="*/ 706 w 812"/>
                <a:gd name="T91" fmla="*/ 221 h 253"/>
                <a:gd name="T92" fmla="*/ 752 w 812"/>
                <a:gd name="T93" fmla="*/ 226 h 253"/>
                <a:gd name="T94" fmla="*/ 782 w 812"/>
                <a:gd name="T95" fmla="*/ 184 h 253"/>
                <a:gd name="T96" fmla="*/ 752 w 812"/>
                <a:gd name="T97" fmla="*/ 134 h 253"/>
                <a:gd name="T98" fmla="*/ 723 w 812"/>
                <a:gd name="T99" fmla="*/ 134 h 253"/>
                <a:gd name="T100" fmla="*/ 723 w 812"/>
                <a:gd name="T101" fmla="*/ 109 h 253"/>
                <a:gd name="T102" fmla="*/ 748 w 812"/>
                <a:gd name="T103" fmla="*/ 109 h 253"/>
                <a:gd name="T104" fmla="*/ 778 w 812"/>
                <a:gd name="T105" fmla="*/ 65 h 253"/>
                <a:gd name="T106" fmla="*/ 752 w 812"/>
                <a:gd name="T107" fmla="*/ 26 h 253"/>
                <a:gd name="T108" fmla="*/ 708 w 812"/>
                <a:gd name="T109" fmla="*/ 32 h 253"/>
                <a:gd name="T110" fmla="*/ 708 w 812"/>
                <a:gd name="T111" fmla="*/ 6 h 253"/>
                <a:gd name="T112" fmla="*/ 751 w 812"/>
                <a:gd name="T113" fmla="*/ 0 h 253"/>
                <a:gd name="T114" fmla="*/ 808 w 812"/>
                <a:gd name="T115" fmla="*/ 68 h 253"/>
                <a:gd name="T116" fmla="*/ 781 w 812"/>
                <a:gd name="T117" fmla="*/ 120 h 253"/>
                <a:gd name="T118" fmla="*/ 812 w 812"/>
                <a:gd name="T119" fmla="*/ 180 h 253"/>
                <a:gd name="T120" fmla="*/ 753 w 812"/>
                <a:gd name="T121"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2" h="253">
                  <a:moveTo>
                    <a:pt x="85" y="29"/>
                  </a:moveTo>
                  <a:cubicBezTo>
                    <a:pt x="85" y="250"/>
                    <a:pt x="85" y="250"/>
                    <a:pt x="85" y="250"/>
                  </a:cubicBezTo>
                  <a:cubicBezTo>
                    <a:pt x="54" y="250"/>
                    <a:pt x="54" y="250"/>
                    <a:pt x="54" y="250"/>
                  </a:cubicBezTo>
                  <a:cubicBezTo>
                    <a:pt x="54" y="29"/>
                    <a:pt x="54" y="29"/>
                    <a:pt x="54" y="29"/>
                  </a:cubicBezTo>
                  <a:cubicBezTo>
                    <a:pt x="0" y="29"/>
                    <a:pt x="0" y="29"/>
                    <a:pt x="0" y="29"/>
                  </a:cubicBezTo>
                  <a:cubicBezTo>
                    <a:pt x="0" y="2"/>
                    <a:pt x="0" y="2"/>
                    <a:pt x="0" y="2"/>
                  </a:cubicBezTo>
                  <a:cubicBezTo>
                    <a:pt x="140" y="2"/>
                    <a:pt x="140" y="2"/>
                    <a:pt x="140" y="2"/>
                  </a:cubicBezTo>
                  <a:cubicBezTo>
                    <a:pt x="140" y="29"/>
                    <a:pt x="140" y="29"/>
                    <a:pt x="140" y="29"/>
                  </a:cubicBezTo>
                  <a:lnTo>
                    <a:pt x="85" y="29"/>
                  </a:lnTo>
                  <a:close/>
                  <a:moveTo>
                    <a:pt x="250" y="135"/>
                  </a:moveTo>
                  <a:cubicBezTo>
                    <a:pt x="250" y="250"/>
                    <a:pt x="250" y="250"/>
                    <a:pt x="250" y="250"/>
                  </a:cubicBezTo>
                  <a:cubicBezTo>
                    <a:pt x="218" y="250"/>
                    <a:pt x="218" y="250"/>
                    <a:pt x="218" y="250"/>
                  </a:cubicBezTo>
                  <a:cubicBezTo>
                    <a:pt x="218" y="135"/>
                    <a:pt x="218" y="135"/>
                    <a:pt x="218" y="135"/>
                  </a:cubicBezTo>
                  <a:cubicBezTo>
                    <a:pt x="155" y="2"/>
                    <a:pt x="155" y="2"/>
                    <a:pt x="155" y="2"/>
                  </a:cubicBezTo>
                  <a:cubicBezTo>
                    <a:pt x="189" y="2"/>
                    <a:pt x="189" y="2"/>
                    <a:pt x="189" y="2"/>
                  </a:cubicBezTo>
                  <a:cubicBezTo>
                    <a:pt x="236" y="103"/>
                    <a:pt x="236" y="103"/>
                    <a:pt x="236" y="103"/>
                  </a:cubicBezTo>
                  <a:cubicBezTo>
                    <a:pt x="282" y="2"/>
                    <a:pt x="282" y="2"/>
                    <a:pt x="282" y="2"/>
                  </a:cubicBezTo>
                  <a:cubicBezTo>
                    <a:pt x="315" y="2"/>
                    <a:pt x="315" y="2"/>
                    <a:pt x="315" y="2"/>
                  </a:cubicBezTo>
                  <a:lnTo>
                    <a:pt x="250" y="135"/>
                  </a:lnTo>
                  <a:close/>
                  <a:moveTo>
                    <a:pt x="410" y="157"/>
                  </a:moveTo>
                  <a:cubicBezTo>
                    <a:pt x="380" y="157"/>
                    <a:pt x="380" y="157"/>
                    <a:pt x="380" y="157"/>
                  </a:cubicBezTo>
                  <a:cubicBezTo>
                    <a:pt x="380" y="250"/>
                    <a:pt x="380" y="250"/>
                    <a:pt x="380" y="250"/>
                  </a:cubicBezTo>
                  <a:cubicBezTo>
                    <a:pt x="350" y="250"/>
                    <a:pt x="350" y="250"/>
                    <a:pt x="350" y="250"/>
                  </a:cubicBezTo>
                  <a:cubicBezTo>
                    <a:pt x="350" y="2"/>
                    <a:pt x="350" y="2"/>
                    <a:pt x="350" y="2"/>
                  </a:cubicBezTo>
                  <a:cubicBezTo>
                    <a:pt x="350" y="2"/>
                    <a:pt x="380" y="0"/>
                    <a:pt x="410" y="0"/>
                  </a:cubicBezTo>
                  <a:cubicBezTo>
                    <a:pt x="463" y="0"/>
                    <a:pt x="479" y="33"/>
                    <a:pt x="479" y="77"/>
                  </a:cubicBezTo>
                  <a:cubicBezTo>
                    <a:pt x="479" y="130"/>
                    <a:pt x="460" y="157"/>
                    <a:pt x="410" y="157"/>
                  </a:cubicBezTo>
                  <a:moveTo>
                    <a:pt x="414" y="25"/>
                  </a:moveTo>
                  <a:cubicBezTo>
                    <a:pt x="394" y="25"/>
                    <a:pt x="380" y="28"/>
                    <a:pt x="380" y="28"/>
                  </a:cubicBezTo>
                  <a:cubicBezTo>
                    <a:pt x="380" y="131"/>
                    <a:pt x="380" y="131"/>
                    <a:pt x="380" y="131"/>
                  </a:cubicBezTo>
                  <a:cubicBezTo>
                    <a:pt x="414" y="131"/>
                    <a:pt x="414" y="131"/>
                    <a:pt x="414" y="131"/>
                  </a:cubicBezTo>
                  <a:cubicBezTo>
                    <a:pt x="434" y="131"/>
                    <a:pt x="447" y="118"/>
                    <a:pt x="447" y="79"/>
                  </a:cubicBezTo>
                  <a:cubicBezTo>
                    <a:pt x="447" y="44"/>
                    <a:pt x="439" y="25"/>
                    <a:pt x="414" y="25"/>
                  </a:cubicBezTo>
                  <a:moveTo>
                    <a:pt x="590" y="253"/>
                  </a:moveTo>
                  <a:cubicBezTo>
                    <a:pt x="532" y="253"/>
                    <a:pt x="516" y="210"/>
                    <a:pt x="516" y="123"/>
                  </a:cubicBezTo>
                  <a:cubicBezTo>
                    <a:pt x="516" y="40"/>
                    <a:pt x="532" y="0"/>
                    <a:pt x="590" y="0"/>
                  </a:cubicBezTo>
                  <a:cubicBezTo>
                    <a:pt x="648" y="0"/>
                    <a:pt x="664" y="40"/>
                    <a:pt x="664" y="123"/>
                  </a:cubicBezTo>
                  <a:cubicBezTo>
                    <a:pt x="664" y="210"/>
                    <a:pt x="648" y="253"/>
                    <a:pt x="590" y="253"/>
                  </a:cubicBezTo>
                  <a:moveTo>
                    <a:pt x="590" y="26"/>
                  </a:moveTo>
                  <a:cubicBezTo>
                    <a:pt x="558" y="26"/>
                    <a:pt x="547" y="47"/>
                    <a:pt x="547" y="125"/>
                  </a:cubicBezTo>
                  <a:cubicBezTo>
                    <a:pt x="547" y="201"/>
                    <a:pt x="558" y="227"/>
                    <a:pt x="590" y="227"/>
                  </a:cubicBezTo>
                  <a:cubicBezTo>
                    <a:pt x="622" y="227"/>
                    <a:pt x="632" y="201"/>
                    <a:pt x="632" y="125"/>
                  </a:cubicBezTo>
                  <a:cubicBezTo>
                    <a:pt x="632" y="47"/>
                    <a:pt x="622" y="26"/>
                    <a:pt x="590" y="26"/>
                  </a:cubicBezTo>
                  <a:moveTo>
                    <a:pt x="753" y="253"/>
                  </a:moveTo>
                  <a:cubicBezTo>
                    <a:pt x="735" y="253"/>
                    <a:pt x="710" y="247"/>
                    <a:pt x="706" y="246"/>
                  </a:cubicBezTo>
                  <a:cubicBezTo>
                    <a:pt x="706" y="221"/>
                    <a:pt x="706" y="221"/>
                    <a:pt x="706" y="221"/>
                  </a:cubicBezTo>
                  <a:cubicBezTo>
                    <a:pt x="715" y="222"/>
                    <a:pt x="737" y="226"/>
                    <a:pt x="752" y="226"/>
                  </a:cubicBezTo>
                  <a:cubicBezTo>
                    <a:pt x="770" y="226"/>
                    <a:pt x="782" y="211"/>
                    <a:pt x="782" y="184"/>
                  </a:cubicBezTo>
                  <a:cubicBezTo>
                    <a:pt x="782" y="151"/>
                    <a:pt x="777" y="134"/>
                    <a:pt x="752" y="134"/>
                  </a:cubicBezTo>
                  <a:cubicBezTo>
                    <a:pt x="723" y="134"/>
                    <a:pt x="723" y="134"/>
                    <a:pt x="723" y="134"/>
                  </a:cubicBezTo>
                  <a:cubicBezTo>
                    <a:pt x="723" y="109"/>
                    <a:pt x="723" y="109"/>
                    <a:pt x="723" y="109"/>
                  </a:cubicBezTo>
                  <a:cubicBezTo>
                    <a:pt x="748" y="109"/>
                    <a:pt x="748" y="109"/>
                    <a:pt x="748" y="109"/>
                  </a:cubicBezTo>
                  <a:cubicBezTo>
                    <a:pt x="777" y="109"/>
                    <a:pt x="778" y="79"/>
                    <a:pt x="778" y="65"/>
                  </a:cubicBezTo>
                  <a:cubicBezTo>
                    <a:pt x="778" y="37"/>
                    <a:pt x="769" y="26"/>
                    <a:pt x="752" y="26"/>
                  </a:cubicBezTo>
                  <a:cubicBezTo>
                    <a:pt x="736" y="26"/>
                    <a:pt x="718" y="30"/>
                    <a:pt x="708" y="32"/>
                  </a:cubicBezTo>
                  <a:cubicBezTo>
                    <a:pt x="708" y="6"/>
                    <a:pt x="708" y="6"/>
                    <a:pt x="708" y="6"/>
                  </a:cubicBezTo>
                  <a:cubicBezTo>
                    <a:pt x="712" y="5"/>
                    <a:pt x="733" y="0"/>
                    <a:pt x="751" y="0"/>
                  </a:cubicBezTo>
                  <a:cubicBezTo>
                    <a:pt x="787" y="0"/>
                    <a:pt x="808" y="16"/>
                    <a:pt x="808" y="68"/>
                  </a:cubicBezTo>
                  <a:cubicBezTo>
                    <a:pt x="808" y="92"/>
                    <a:pt x="800" y="113"/>
                    <a:pt x="781" y="120"/>
                  </a:cubicBezTo>
                  <a:cubicBezTo>
                    <a:pt x="803" y="122"/>
                    <a:pt x="812" y="145"/>
                    <a:pt x="812" y="180"/>
                  </a:cubicBezTo>
                  <a:cubicBezTo>
                    <a:pt x="812" y="233"/>
                    <a:pt x="792" y="253"/>
                    <a:pt x="753" y="25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19" name="Freeform 6">
              <a:extLst>
                <a:ext uri="{FF2B5EF4-FFF2-40B4-BE49-F238E27FC236}">
                  <a16:creationId xmlns:a16="http://schemas.microsoft.com/office/drawing/2014/main" id="{22B48D92-6D7F-4AB4-ADD3-81D87DDCBCE2}"/>
                </a:ext>
              </a:extLst>
            </p:cNvPr>
            <p:cNvSpPr>
              <a:spLocks/>
            </p:cNvSpPr>
            <p:nvPr userDrawn="1"/>
          </p:nvSpPr>
          <p:spPr bwMode="auto">
            <a:xfrm>
              <a:off x="14706725" y="696574"/>
              <a:ext cx="385822" cy="509805"/>
            </a:xfrm>
            <a:custGeom>
              <a:avLst/>
              <a:gdLst>
                <a:gd name="T0" fmla="*/ 252 w 252"/>
                <a:gd name="T1" fmla="*/ 227 h 332"/>
                <a:gd name="T2" fmla="*/ 237 w 252"/>
                <a:gd name="T3" fmla="*/ 229 h 332"/>
                <a:gd name="T4" fmla="*/ 132 w 252"/>
                <a:gd name="T5" fmla="*/ 30 h 332"/>
                <a:gd name="T6" fmla="*/ 142 w 252"/>
                <a:gd name="T7" fmla="*/ 0 h 332"/>
                <a:gd name="T8" fmla="*/ 7 w 252"/>
                <a:gd name="T9" fmla="*/ 50 h 332"/>
                <a:gd name="T10" fmla="*/ 0 w 252"/>
                <a:gd name="T11" fmla="*/ 78 h 332"/>
                <a:gd name="T12" fmla="*/ 142 w 252"/>
                <a:gd name="T13" fmla="*/ 332 h 332"/>
                <a:gd name="T14" fmla="*/ 252 w 252"/>
                <a:gd name="T15" fmla="*/ 227 h 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332">
                  <a:moveTo>
                    <a:pt x="252" y="227"/>
                  </a:moveTo>
                  <a:cubicBezTo>
                    <a:pt x="247" y="228"/>
                    <a:pt x="243" y="229"/>
                    <a:pt x="237" y="229"/>
                  </a:cubicBezTo>
                  <a:cubicBezTo>
                    <a:pt x="195" y="229"/>
                    <a:pt x="132" y="79"/>
                    <a:pt x="132" y="30"/>
                  </a:cubicBezTo>
                  <a:cubicBezTo>
                    <a:pt x="132" y="11"/>
                    <a:pt x="136" y="5"/>
                    <a:pt x="142" y="0"/>
                  </a:cubicBezTo>
                  <a:cubicBezTo>
                    <a:pt x="90" y="6"/>
                    <a:pt x="27" y="25"/>
                    <a:pt x="7" y="50"/>
                  </a:cubicBezTo>
                  <a:cubicBezTo>
                    <a:pt x="3" y="56"/>
                    <a:pt x="0" y="65"/>
                    <a:pt x="0" y="78"/>
                  </a:cubicBezTo>
                  <a:cubicBezTo>
                    <a:pt x="0" y="155"/>
                    <a:pt x="83" y="332"/>
                    <a:pt x="142" y="332"/>
                  </a:cubicBezTo>
                  <a:cubicBezTo>
                    <a:pt x="169" y="332"/>
                    <a:pt x="214" y="287"/>
                    <a:pt x="252" y="22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20" name="Freeform 7">
              <a:extLst>
                <a:ext uri="{FF2B5EF4-FFF2-40B4-BE49-F238E27FC236}">
                  <a16:creationId xmlns:a16="http://schemas.microsoft.com/office/drawing/2014/main" id="{8C708FBA-9FA3-4B61-BDFD-06A51FBD3FE3}"/>
                </a:ext>
              </a:extLst>
            </p:cNvPr>
            <p:cNvSpPr>
              <a:spLocks/>
            </p:cNvSpPr>
            <p:nvPr userDrawn="1"/>
          </p:nvSpPr>
          <p:spPr bwMode="auto">
            <a:xfrm>
              <a:off x="15002377" y="688770"/>
              <a:ext cx="214153" cy="270509"/>
            </a:xfrm>
            <a:custGeom>
              <a:avLst/>
              <a:gdLst>
                <a:gd name="T0" fmla="*/ 31 w 140"/>
                <a:gd name="T1" fmla="*/ 0 h 176"/>
                <a:gd name="T2" fmla="*/ 140 w 140"/>
                <a:gd name="T3" fmla="*/ 39 h 176"/>
                <a:gd name="T4" fmla="*/ 80 w 140"/>
                <a:gd name="T5" fmla="*/ 176 h 176"/>
                <a:gd name="T6" fmla="*/ 0 w 140"/>
                <a:gd name="T7" fmla="*/ 27 h 176"/>
                <a:gd name="T8" fmla="*/ 31 w 140"/>
                <a:gd name="T9" fmla="*/ 0 h 176"/>
              </a:gdLst>
              <a:ahLst/>
              <a:cxnLst>
                <a:cxn ang="0">
                  <a:pos x="T0" y="T1"/>
                </a:cxn>
                <a:cxn ang="0">
                  <a:pos x="T2" y="T3"/>
                </a:cxn>
                <a:cxn ang="0">
                  <a:pos x="T4" y="T5"/>
                </a:cxn>
                <a:cxn ang="0">
                  <a:pos x="T6" y="T7"/>
                </a:cxn>
                <a:cxn ang="0">
                  <a:pos x="T8" y="T9"/>
                </a:cxn>
              </a:cxnLst>
              <a:rect l="0" t="0" r="r" b="b"/>
              <a:pathLst>
                <a:path w="140" h="176">
                  <a:moveTo>
                    <a:pt x="31" y="0"/>
                  </a:moveTo>
                  <a:cubicBezTo>
                    <a:pt x="85" y="0"/>
                    <a:pt x="140" y="9"/>
                    <a:pt x="140" y="39"/>
                  </a:cubicBezTo>
                  <a:cubicBezTo>
                    <a:pt x="140" y="101"/>
                    <a:pt x="100" y="176"/>
                    <a:pt x="80" y="176"/>
                  </a:cubicBezTo>
                  <a:cubicBezTo>
                    <a:pt x="44" y="176"/>
                    <a:pt x="0" y="77"/>
                    <a:pt x="0" y="27"/>
                  </a:cubicBezTo>
                  <a:cubicBezTo>
                    <a:pt x="0" y="4"/>
                    <a:pt x="9" y="0"/>
                    <a:pt x="31"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grpSp>
    </p:spTree>
    <p:extLst>
      <p:ext uri="{BB962C8B-B14F-4D97-AF65-F5344CB8AC3E}">
        <p14:creationId xmlns:p14="http://schemas.microsoft.com/office/powerpoint/2010/main" val="35329232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Normal - No Animatio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92214" y="821347"/>
            <a:ext cx="12447587" cy="360000"/>
          </a:xfrm>
        </p:spPr>
        <p:txBody>
          <a:bodyPr/>
          <a:lstStyle>
            <a:lvl1pPr>
              <a:defRPr/>
            </a:lvl1pPr>
          </a:lstStyle>
          <a:p>
            <a:r>
              <a:rPr lang="de-DE"/>
              <a:t>INSERT HEADLINE HERE</a:t>
            </a:r>
          </a:p>
        </p:txBody>
      </p:sp>
      <p:sp>
        <p:nvSpPr>
          <p:cNvPr id="3" name="Inhaltsplatzhalter 2"/>
          <p:cNvSpPr>
            <a:spLocks noGrp="1"/>
          </p:cNvSpPr>
          <p:nvPr>
            <p:ph idx="1" hasCustomPrompt="1"/>
          </p:nvPr>
        </p:nvSpPr>
        <p:spPr>
          <a:xfrm>
            <a:off x="1192213" y="1799999"/>
            <a:ext cx="14955837" cy="6662151"/>
          </a:xfrm>
        </p:spPr>
        <p:txBody>
          <a:bodyPr>
            <a:normAutofit/>
          </a:bodyPr>
          <a:lstStyle>
            <a:lvl1pPr marL="539722" indent="-539722">
              <a:defRPr sz="4000"/>
            </a:lvl1pPr>
            <a:lvl2pPr marL="539972" marR="0" indent="0" algn="l" defTabSz="914354" rtl="0" eaLnBrk="1" fontAlgn="auto" latinLnBrk="0" hangingPunct="1">
              <a:lnSpc>
                <a:spcPct val="90000"/>
              </a:lnSpc>
              <a:spcBef>
                <a:spcPts val="501"/>
              </a:spcBef>
              <a:spcAft>
                <a:spcPts val="0"/>
              </a:spcAft>
              <a:buClr>
                <a:schemeClr val="accent1"/>
              </a:buClr>
              <a:buSzTx/>
              <a:buFont typeface="Wingdings" panose="05000000000000000000" pitchFamily="2" charset="2"/>
              <a:buNone/>
              <a:tabLst/>
              <a:defRPr sz="4835" baseline="0"/>
            </a:lvl2pPr>
            <a:lvl3pPr>
              <a:defRPr/>
            </a:lvl3pPr>
          </a:lstStyle>
          <a:p>
            <a:pPr lvl="0"/>
            <a:r>
              <a:rPr lang="de-DE" dirty="0"/>
              <a:t>First </a:t>
            </a:r>
            <a:r>
              <a:rPr lang="de-DE" dirty="0" err="1"/>
              <a:t>level</a:t>
            </a:r>
            <a:r>
              <a:rPr lang="de-DE" dirty="0"/>
              <a:t> </a:t>
            </a:r>
            <a:r>
              <a:rPr lang="de-DE" dirty="0" err="1"/>
              <a:t>point</a:t>
            </a:r>
            <a:r>
              <a:rPr lang="de-DE" dirty="0"/>
              <a:t> with a </a:t>
            </a:r>
            <a:r>
              <a:rPr lang="de-DE" dirty="0" err="1"/>
              <a:t>lot</a:t>
            </a:r>
            <a:r>
              <a:rPr lang="de-DE" dirty="0"/>
              <a:t> of </a:t>
            </a:r>
            <a:r>
              <a:rPr lang="de-DE" dirty="0" err="1"/>
              <a:t>text</a:t>
            </a:r>
            <a:endParaRPr lang="de-DE" dirty="0"/>
          </a:p>
        </p:txBody>
      </p:sp>
    </p:spTree>
    <p:extLst>
      <p:ext uri="{BB962C8B-B14F-4D97-AF65-F5344CB8AC3E}">
        <p14:creationId xmlns:p14="http://schemas.microsoft.com/office/powerpoint/2010/main" val="37717641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Norma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92214" y="821347"/>
            <a:ext cx="12447587" cy="360000"/>
          </a:xfrm>
        </p:spPr>
        <p:txBody>
          <a:bodyPr/>
          <a:lstStyle>
            <a:lvl1pPr>
              <a:defRPr/>
            </a:lvl1pPr>
          </a:lstStyle>
          <a:p>
            <a:r>
              <a:rPr lang="de-DE"/>
              <a:t>INSERT HEADLINE HERE</a:t>
            </a:r>
          </a:p>
        </p:txBody>
      </p:sp>
      <p:sp>
        <p:nvSpPr>
          <p:cNvPr id="3" name="Inhaltsplatzhalter 2"/>
          <p:cNvSpPr>
            <a:spLocks noGrp="1"/>
          </p:cNvSpPr>
          <p:nvPr>
            <p:ph idx="1" hasCustomPrompt="1"/>
          </p:nvPr>
        </p:nvSpPr>
        <p:spPr>
          <a:xfrm>
            <a:off x="1192213" y="1799999"/>
            <a:ext cx="14955837" cy="6662151"/>
          </a:xfrm>
        </p:spPr>
        <p:txBody>
          <a:bodyPr/>
          <a:lstStyle>
            <a:lvl1pPr marL="539722" indent="-539722">
              <a:defRPr sz="4000"/>
            </a:lvl1pPr>
            <a:lvl2pPr marL="1079945" marR="0" indent="-539972" algn="l" defTabSz="914354" rtl="0" eaLnBrk="1" fontAlgn="auto" latinLnBrk="0" hangingPunct="1">
              <a:lnSpc>
                <a:spcPct val="90000"/>
              </a:lnSpc>
              <a:spcBef>
                <a:spcPts val="501"/>
              </a:spcBef>
              <a:spcAft>
                <a:spcPts val="0"/>
              </a:spcAft>
              <a:buClr>
                <a:schemeClr val="accent1"/>
              </a:buClr>
              <a:buSzTx/>
              <a:buFont typeface="Wingdings" panose="05000000000000000000" pitchFamily="2" charset="2"/>
              <a:buChar char="§"/>
              <a:tabLst/>
              <a:defRPr sz="4000" baseline="0"/>
            </a:lvl2pPr>
            <a:lvl3pPr>
              <a:defRPr/>
            </a:lvl3pPr>
          </a:lstStyle>
          <a:p>
            <a:pPr lvl="0"/>
            <a:r>
              <a:rPr lang="de-DE" dirty="0"/>
              <a:t>First </a:t>
            </a:r>
            <a:r>
              <a:rPr lang="de-DE" dirty="0" err="1"/>
              <a:t>level</a:t>
            </a:r>
            <a:r>
              <a:rPr lang="de-DE" dirty="0"/>
              <a:t> </a:t>
            </a:r>
            <a:r>
              <a:rPr lang="de-DE" dirty="0" err="1"/>
              <a:t>point</a:t>
            </a:r>
            <a:r>
              <a:rPr lang="de-DE" dirty="0"/>
              <a:t> with a </a:t>
            </a:r>
            <a:r>
              <a:rPr lang="de-DE" dirty="0" err="1"/>
              <a:t>lot</a:t>
            </a:r>
            <a:r>
              <a:rPr lang="de-DE" dirty="0"/>
              <a:t> of </a:t>
            </a:r>
            <a:r>
              <a:rPr lang="de-DE" dirty="0" err="1"/>
              <a:t>text</a:t>
            </a:r>
            <a:endParaRPr lang="de-DE" dirty="0"/>
          </a:p>
          <a:p>
            <a:pPr lvl="1"/>
            <a:r>
              <a:rPr lang="de-DE" dirty="0"/>
              <a:t>Second </a:t>
            </a:r>
            <a:r>
              <a:rPr lang="de-DE" dirty="0" err="1"/>
              <a:t>level</a:t>
            </a:r>
            <a:r>
              <a:rPr lang="de-DE" dirty="0"/>
              <a:t> </a:t>
            </a:r>
            <a:r>
              <a:rPr lang="de-DE" dirty="0" err="1"/>
              <a:t>point</a:t>
            </a:r>
            <a:r>
              <a:rPr lang="de-DE" dirty="0"/>
              <a:t> with a </a:t>
            </a:r>
            <a:r>
              <a:rPr lang="de-DE" dirty="0" err="1"/>
              <a:t>lot</a:t>
            </a:r>
            <a:r>
              <a:rPr lang="de-DE" dirty="0"/>
              <a:t> of </a:t>
            </a:r>
            <a:r>
              <a:rPr lang="de-DE" dirty="0" err="1"/>
              <a:t>text</a:t>
            </a:r>
            <a:endParaRPr lang="de-DE" dirty="0"/>
          </a:p>
          <a:p>
            <a:pPr lvl="1"/>
            <a:r>
              <a:rPr lang="en-US" dirty="0"/>
              <a:t>Second level point with a lot of text</a:t>
            </a:r>
          </a:p>
          <a:p>
            <a:pPr marL="1079945" marR="0" lvl="1" indent="-539972" algn="l" defTabSz="914354" rtl="0" eaLnBrk="1" fontAlgn="auto" latinLnBrk="0" hangingPunct="1">
              <a:lnSpc>
                <a:spcPct val="90000"/>
              </a:lnSpc>
              <a:spcBef>
                <a:spcPts val="501"/>
              </a:spcBef>
              <a:spcAft>
                <a:spcPts val="0"/>
              </a:spcAft>
              <a:buClr>
                <a:schemeClr val="accent1"/>
              </a:buClr>
              <a:buSzTx/>
              <a:buFont typeface="Wingdings" panose="05000000000000000000" pitchFamily="2" charset="2"/>
              <a:buChar char="§"/>
              <a:tabLst/>
              <a:defRPr/>
            </a:pPr>
            <a:r>
              <a:rPr lang="en-US" dirty="0"/>
              <a:t>Second level point with a lot of text</a:t>
            </a:r>
          </a:p>
          <a:p>
            <a:pPr lvl="1"/>
            <a:endParaRPr lang="en-US" dirty="0"/>
          </a:p>
          <a:p>
            <a:pPr lvl="1"/>
            <a:endParaRPr lang="en-US" dirty="0"/>
          </a:p>
          <a:p>
            <a:pPr lvl="1"/>
            <a:endParaRPr lang="de-DE" dirty="0"/>
          </a:p>
        </p:txBody>
      </p:sp>
    </p:spTree>
    <p:extLst>
      <p:ext uri="{BB962C8B-B14F-4D97-AF65-F5344CB8AC3E}">
        <p14:creationId xmlns:p14="http://schemas.microsoft.com/office/powerpoint/2010/main" val="256680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2 Column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92214" y="821347"/>
            <a:ext cx="12447587" cy="360000"/>
          </a:xfrm>
        </p:spPr>
        <p:txBody>
          <a:bodyPr/>
          <a:lstStyle>
            <a:lvl1pPr>
              <a:defRPr/>
            </a:lvl1pPr>
          </a:lstStyle>
          <a:p>
            <a:r>
              <a:rPr lang="de-DE"/>
              <a:t>INSERT HEADLINE HERE</a:t>
            </a:r>
          </a:p>
        </p:txBody>
      </p:sp>
      <p:sp>
        <p:nvSpPr>
          <p:cNvPr id="3" name="Inhaltsplatzhalter 2"/>
          <p:cNvSpPr>
            <a:spLocks noGrp="1"/>
          </p:cNvSpPr>
          <p:nvPr>
            <p:ph sz="half" idx="1" hasCustomPrompt="1"/>
          </p:nvPr>
        </p:nvSpPr>
        <p:spPr>
          <a:xfrm>
            <a:off x="1192214" y="1799999"/>
            <a:ext cx="7400924" cy="6662151"/>
          </a:xfrm>
        </p:spPr>
        <p:txBody>
          <a:bodyPr anchor="ctr" anchorCtr="0">
            <a:normAutofit/>
          </a:bodyPr>
          <a:lstStyle>
            <a:lvl1pPr marL="0" indent="0">
              <a:buNone/>
              <a:defRPr sz="4000" baseline="0"/>
            </a:lvl1pPr>
            <a:lvl2pPr>
              <a:defRPr/>
            </a:lvl2pPr>
          </a:lstStyle>
          <a:p>
            <a:pPr lvl="0"/>
            <a:r>
              <a:rPr lang="de-DE" dirty="0"/>
              <a:t>First </a:t>
            </a:r>
            <a:r>
              <a:rPr lang="de-DE" dirty="0" err="1"/>
              <a:t>level</a:t>
            </a:r>
            <a:r>
              <a:rPr lang="de-DE" dirty="0"/>
              <a:t> </a:t>
            </a:r>
            <a:r>
              <a:rPr lang="de-DE" dirty="0" err="1"/>
              <a:t>point</a:t>
            </a:r>
            <a:r>
              <a:rPr lang="de-DE" dirty="0"/>
              <a:t> with a </a:t>
            </a:r>
            <a:r>
              <a:rPr lang="de-DE" dirty="0" err="1"/>
              <a:t>lot</a:t>
            </a:r>
            <a:r>
              <a:rPr lang="de-DE" dirty="0"/>
              <a:t> of </a:t>
            </a:r>
            <a:r>
              <a:rPr lang="de-DE" dirty="0" err="1"/>
              <a:t>text</a:t>
            </a:r>
            <a:r>
              <a:rPr lang="de-DE" dirty="0"/>
              <a:t> to get a </a:t>
            </a:r>
            <a:r>
              <a:rPr lang="de-DE" dirty="0" err="1"/>
              <a:t>linebreak</a:t>
            </a:r>
            <a:endParaRPr lang="de-DE" dirty="0"/>
          </a:p>
        </p:txBody>
      </p:sp>
      <p:sp>
        <p:nvSpPr>
          <p:cNvPr id="4" name="Inhaltsplatzhalter 3"/>
          <p:cNvSpPr>
            <a:spLocks noGrp="1"/>
          </p:cNvSpPr>
          <p:nvPr>
            <p:ph sz="half" idx="2" hasCustomPrompt="1"/>
          </p:nvPr>
        </p:nvSpPr>
        <p:spPr>
          <a:xfrm>
            <a:off x="8745538" y="1800000"/>
            <a:ext cx="7402512" cy="6662150"/>
          </a:xfrm>
        </p:spPr>
        <p:txBody>
          <a:bodyPr anchor="ctr" anchorCtr="0">
            <a:normAutofit/>
          </a:bodyPr>
          <a:lstStyle>
            <a:lvl1pPr marL="0" indent="0">
              <a:buNone/>
              <a:defRPr sz="4000"/>
            </a:lvl1pPr>
            <a:lvl2pPr>
              <a:defRPr/>
            </a:lvl2pPr>
          </a:lstStyle>
          <a:p>
            <a:pPr lvl="0"/>
            <a:r>
              <a:rPr lang="de-DE" dirty="0"/>
              <a:t>First </a:t>
            </a:r>
            <a:r>
              <a:rPr lang="de-DE" dirty="0" err="1"/>
              <a:t>level</a:t>
            </a:r>
            <a:r>
              <a:rPr lang="de-DE" dirty="0"/>
              <a:t> </a:t>
            </a:r>
            <a:r>
              <a:rPr lang="de-DE" dirty="0" err="1"/>
              <a:t>point</a:t>
            </a:r>
            <a:r>
              <a:rPr lang="de-DE" dirty="0"/>
              <a:t> with a </a:t>
            </a:r>
            <a:r>
              <a:rPr lang="de-DE" dirty="0" err="1"/>
              <a:t>lot</a:t>
            </a:r>
            <a:r>
              <a:rPr lang="de-DE" dirty="0"/>
              <a:t> of </a:t>
            </a:r>
            <a:r>
              <a:rPr lang="de-DE" dirty="0" err="1"/>
              <a:t>text</a:t>
            </a:r>
            <a:r>
              <a:rPr lang="de-DE" dirty="0"/>
              <a:t> to get a </a:t>
            </a:r>
            <a:r>
              <a:rPr lang="de-DE" dirty="0" err="1"/>
              <a:t>linebreak</a:t>
            </a:r>
            <a:endParaRPr lang="de-DE" dirty="0"/>
          </a:p>
        </p:txBody>
      </p:sp>
    </p:spTree>
    <p:extLst>
      <p:ext uri="{BB962C8B-B14F-4D97-AF65-F5344CB8AC3E}">
        <p14:creationId xmlns:p14="http://schemas.microsoft.com/office/powerpoint/2010/main" val="19006440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93800" y="820801"/>
            <a:ext cx="14955837" cy="360000"/>
          </a:xfrm>
        </p:spPr>
        <p:txBody>
          <a:bodyPr/>
          <a:lstStyle>
            <a:lvl1pPr>
              <a:defRPr/>
            </a:lvl1pPr>
          </a:lstStyle>
          <a:p>
            <a:r>
              <a:rPr lang="de-DE"/>
              <a:t>INSERT HEADLINE HERE</a:t>
            </a:r>
          </a:p>
        </p:txBody>
      </p:sp>
      <p:sp>
        <p:nvSpPr>
          <p:cNvPr id="3" name="Textplatzhalter 2"/>
          <p:cNvSpPr>
            <a:spLocks noGrp="1"/>
          </p:cNvSpPr>
          <p:nvPr>
            <p:ph type="body" idx="1" hasCustomPrompt="1"/>
          </p:nvPr>
        </p:nvSpPr>
        <p:spPr>
          <a:xfrm>
            <a:off x="1193800" y="1800001"/>
            <a:ext cx="7335839" cy="360000"/>
          </a:xfrm>
        </p:spPr>
        <p:txBody>
          <a:bodyPr anchor="b"/>
          <a:lstStyle>
            <a:lvl1pPr marL="0" indent="0">
              <a:buNone/>
              <a:defRPr sz="2399" b="1" baseline="0"/>
            </a:lvl1pPr>
            <a:lvl2pPr marL="457176" indent="0">
              <a:buNone/>
              <a:defRPr sz="2000" b="1"/>
            </a:lvl2pPr>
            <a:lvl3pPr marL="914354" indent="0">
              <a:buNone/>
              <a:defRPr sz="1801"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de-DE"/>
              <a:t>Insert </a:t>
            </a:r>
            <a:r>
              <a:rPr lang="de-DE" err="1"/>
              <a:t>first</a:t>
            </a:r>
            <a:r>
              <a:rPr lang="de-DE"/>
              <a:t> </a:t>
            </a:r>
            <a:r>
              <a:rPr lang="de-DE" err="1"/>
              <a:t>product</a:t>
            </a:r>
            <a:r>
              <a:rPr lang="de-DE"/>
              <a:t> </a:t>
            </a:r>
            <a:r>
              <a:rPr lang="de-DE" err="1"/>
              <a:t>name</a:t>
            </a:r>
            <a:r>
              <a:rPr lang="de-DE"/>
              <a:t> </a:t>
            </a:r>
            <a:r>
              <a:rPr lang="de-DE" err="1"/>
              <a:t>for</a:t>
            </a:r>
            <a:r>
              <a:rPr lang="de-DE"/>
              <a:t> </a:t>
            </a:r>
            <a:r>
              <a:rPr lang="de-DE" err="1"/>
              <a:t>comparision</a:t>
            </a:r>
            <a:endParaRPr lang="de-DE"/>
          </a:p>
        </p:txBody>
      </p:sp>
      <p:sp>
        <p:nvSpPr>
          <p:cNvPr id="4" name="Inhaltsplatzhalter 3"/>
          <p:cNvSpPr>
            <a:spLocks noGrp="1"/>
          </p:cNvSpPr>
          <p:nvPr>
            <p:ph sz="half" idx="2" hasCustomPrompt="1"/>
          </p:nvPr>
        </p:nvSpPr>
        <p:spPr>
          <a:xfrm>
            <a:off x="1193800" y="2573517"/>
            <a:ext cx="7335839" cy="5888634"/>
          </a:xfrm>
        </p:spPr>
        <p:txBody>
          <a:bodyPr anchor="ctr" anchorCtr="0">
            <a:normAutofit/>
          </a:bodyPr>
          <a:lstStyle>
            <a:lvl1pPr marL="539722" indent="-539722">
              <a:defRPr sz="4000"/>
            </a:lvl1pPr>
            <a:lvl2pPr>
              <a:defRPr sz="4000"/>
            </a:lvl2pPr>
          </a:lstStyle>
          <a:p>
            <a:pPr lvl="0"/>
            <a:r>
              <a:rPr lang="de-DE" dirty="0"/>
              <a:t>First </a:t>
            </a:r>
            <a:r>
              <a:rPr lang="de-DE" dirty="0" err="1"/>
              <a:t>level</a:t>
            </a:r>
            <a:r>
              <a:rPr lang="de-DE" dirty="0"/>
              <a:t> </a:t>
            </a:r>
            <a:r>
              <a:rPr lang="de-DE" dirty="0" err="1"/>
              <a:t>point</a:t>
            </a:r>
            <a:r>
              <a:rPr lang="de-DE" dirty="0"/>
              <a:t> with a </a:t>
            </a:r>
            <a:r>
              <a:rPr lang="de-DE" dirty="0" err="1"/>
              <a:t>lot</a:t>
            </a:r>
            <a:r>
              <a:rPr lang="de-DE" dirty="0"/>
              <a:t> of </a:t>
            </a:r>
            <a:r>
              <a:rPr lang="de-DE" dirty="0" err="1"/>
              <a:t>text</a:t>
            </a:r>
            <a:r>
              <a:rPr lang="de-DE" dirty="0"/>
              <a:t> to get a </a:t>
            </a:r>
            <a:r>
              <a:rPr lang="de-DE" dirty="0" err="1"/>
              <a:t>linebreak</a:t>
            </a:r>
            <a:endParaRPr lang="de-DE" dirty="0"/>
          </a:p>
          <a:p>
            <a:pPr lvl="1"/>
            <a:r>
              <a:rPr lang="de-DE" dirty="0"/>
              <a:t>Second </a:t>
            </a:r>
            <a:r>
              <a:rPr lang="de-DE" dirty="0" err="1"/>
              <a:t>level</a:t>
            </a:r>
            <a:r>
              <a:rPr lang="de-DE" dirty="0"/>
              <a:t> </a:t>
            </a:r>
            <a:r>
              <a:rPr lang="de-DE" dirty="0" err="1"/>
              <a:t>point</a:t>
            </a:r>
            <a:r>
              <a:rPr lang="de-DE" dirty="0"/>
              <a:t> with a </a:t>
            </a:r>
            <a:r>
              <a:rPr lang="de-DE" dirty="0" err="1"/>
              <a:t>lot</a:t>
            </a:r>
            <a:r>
              <a:rPr lang="de-DE" dirty="0"/>
              <a:t> of </a:t>
            </a:r>
            <a:r>
              <a:rPr lang="de-DE" dirty="0" err="1"/>
              <a:t>text</a:t>
            </a:r>
            <a:r>
              <a:rPr lang="de-DE" dirty="0"/>
              <a:t> to get a </a:t>
            </a:r>
            <a:r>
              <a:rPr lang="de-DE" dirty="0" err="1"/>
              <a:t>linebreak</a:t>
            </a:r>
            <a:endParaRPr lang="de-DE" dirty="0"/>
          </a:p>
        </p:txBody>
      </p:sp>
      <p:sp>
        <p:nvSpPr>
          <p:cNvPr id="5" name="Textplatzhalter 4"/>
          <p:cNvSpPr>
            <a:spLocks noGrp="1"/>
          </p:cNvSpPr>
          <p:nvPr>
            <p:ph type="body" sz="quarter" idx="3" hasCustomPrompt="1"/>
          </p:nvPr>
        </p:nvSpPr>
        <p:spPr>
          <a:xfrm>
            <a:off x="8778877" y="1800001"/>
            <a:ext cx="7370762" cy="360000"/>
          </a:xfrm>
        </p:spPr>
        <p:txBody>
          <a:bodyPr anchor="b"/>
          <a:lstStyle>
            <a:lvl1pPr marL="0" indent="0">
              <a:buNone/>
              <a:defRPr sz="2399" b="1"/>
            </a:lvl1pPr>
            <a:lvl2pPr marL="457176" indent="0">
              <a:buNone/>
              <a:defRPr sz="2000" b="1"/>
            </a:lvl2pPr>
            <a:lvl3pPr marL="914354" indent="0">
              <a:buNone/>
              <a:defRPr sz="1801"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de-DE"/>
              <a:t>Insert </a:t>
            </a:r>
            <a:r>
              <a:rPr lang="de-DE" err="1"/>
              <a:t>second</a:t>
            </a:r>
            <a:r>
              <a:rPr lang="de-DE"/>
              <a:t> </a:t>
            </a:r>
            <a:r>
              <a:rPr lang="de-DE" err="1"/>
              <a:t>product</a:t>
            </a:r>
            <a:r>
              <a:rPr lang="de-DE"/>
              <a:t> </a:t>
            </a:r>
            <a:r>
              <a:rPr lang="de-DE" err="1"/>
              <a:t>name</a:t>
            </a:r>
            <a:r>
              <a:rPr lang="de-DE"/>
              <a:t> </a:t>
            </a:r>
            <a:r>
              <a:rPr lang="de-DE" err="1"/>
              <a:t>for</a:t>
            </a:r>
            <a:r>
              <a:rPr lang="de-DE"/>
              <a:t> </a:t>
            </a:r>
            <a:r>
              <a:rPr lang="de-DE" err="1"/>
              <a:t>comparision</a:t>
            </a:r>
            <a:endParaRPr lang="de-DE"/>
          </a:p>
        </p:txBody>
      </p:sp>
      <p:sp>
        <p:nvSpPr>
          <p:cNvPr id="6" name="Inhaltsplatzhalter 5"/>
          <p:cNvSpPr>
            <a:spLocks noGrp="1"/>
          </p:cNvSpPr>
          <p:nvPr>
            <p:ph sz="quarter" idx="4" hasCustomPrompt="1"/>
          </p:nvPr>
        </p:nvSpPr>
        <p:spPr>
          <a:xfrm>
            <a:off x="8778877" y="2573517"/>
            <a:ext cx="7370762" cy="5888634"/>
          </a:xfrm>
        </p:spPr>
        <p:txBody>
          <a:bodyPr anchor="ctr" anchorCtr="0">
            <a:normAutofit/>
          </a:bodyPr>
          <a:lstStyle>
            <a:lvl1pPr marL="539722" indent="-539722">
              <a:defRPr sz="4000"/>
            </a:lvl1pPr>
            <a:lvl2pPr>
              <a:defRPr sz="4000"/>
            </a:lvl2pPr>
          </a:lstStyle>
          <a:p>
            <a:pPr lvl="0"/>
            <a:r>
              <a:rPr lang="de-DE" dirty="0"/>
              <a:t>First </a:t>
            </a:r>
            <a:r>
              <a:rPr lang="de-DE" dirty="0" err="1"/>
              <a:t>level</a:t>
            </a:r>
            <a:r>
              <a:rPr lang="de-DE" dirty="0"/>
              <a:t> </a:t>
            </a:r>
            <a:r>
              <a:rPr lang="de-DE" dirty="0" err="1"/>
              <a:t>point</a:t>
            </a:r>
            <a:r>
              <a:rPr lang="de-DE" dirty="0"/>
              <a:t> with a </a:t>
            </a:r>
            <a:r>
              <a:rPr lang="de-DE" dirty="0" err="1"/>
              <a:t>lot</a:t>
            </a:r>
            <a:r>
              <a:rPr lang="de-DE" dirty="0"/>
              <a:t> of </a:t>
            </a:r>
            <a:r>
              <a:rPr lang="de-DE" dirty="0" err="1"/>
              <a:t>text</a:t>
            </a:r>
            <a:r>
              <a:rPr lang="de-DE" dirty="0"/>
              <a:t> to get a </a:t>
            </a:r>
            <a:r>
              <a:rPr lang="de-DE" dirty="0" err="1"/>
              <a:t>linebreak</a:t>
            </a:r>
            <a:endParaRPr lang="de-DE" dirty="0"/>
          </a:p>
          <a:p>
            <a:pPr lvl="1"/>
            <a:r>
              <a:rPr lang="de-DE" dirty="0"/>
              <a:t>Second </a:t>
            </a:r>
            <a:r>
              <a:rPr lang="de-DE" dirty="0" err="1"/>
              <a:t>level</a:t>
            </a:r>
            <a:r>
              <a:rPr lang="de-DE" dirty="0"/>
              <a:t> </a:t>
            </a:r>
            <a:r>
              <a:rPr lang="de-DE" dirty="0" err="1"/>
              <a:t>point</a:t>
            </a:r>
            <a:r>
              <a:rPr lang="de-DE" dirty="0"/>
              <a:t> with a </a:t>
            </a:r>
            <a:r>
              <a:rPr lang="de-DE" dirty="0" err="1"/>
              <a:t>lot</a:t>
            </a:r>
            <a:r>
              <a:rPr lang="de-DE" dirty="0"/>
              <a:t> of </a:t>
            </a:r>
            <a:r>
              <a:rPr lang="de-DE" dirty="0" err="1"/>
              <a:t>text</a:t>
            </a:r>
            <a:r>
              <a:rPr lang="de-DE" dirty="0"/>
              <a:t> to get a </a:t>
            </a:r>
            <a:r>
              <a:rPr lang="de-DE" dirty="0" err="1"/>
              <a:t>linebreak</a:t>
            </a:r>
            <a:endParaRPr lang="de-DE" dirty="0"/>
          </a:p>
        </p:txBody>
      </p:sp>
    </p:spTree>
    <p:extLst>
      <p:ext uri="{BB962C8B-B14F-4D97-AF65-F5344CB8AC3E}">
        <p14:creationId xmlns:p14="http://schemas.microsoft.com/office/powerpoint/2010/main" val="2253004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ase Study - Development">
    <p:spTree>
      <p:nvGrpSpPr>
        <p:cNvPr id="1" name=""/>
        <p:cNvGrpSpPr/>
        <p:nvPr/>
      </p:nvGrpSpPr>
      <p:grpSpPr>
        <a:xfrm>
          <a:off x="0" y="0"/>
          <a:ext cx="0" cy="0"/>
          <a:chOff x="0" y="0"/>
          <a:chExt cx="0" cy="0"/>
        </a:xfrm>
      </p:grpSpPr>
      <p:sp>
        <p:nvSpPr>
          <p:cNvPr id="56" name="Rechteck 55">
            <a:extLst>
              <a:ext uri="{FF2B5EF4-FFF2-40B4-BE49-F238E27FC236}">
                <a16:creationId xmlns:a16="http://schemas.microsoft.com/office/drawing/2014/main" id="{14F5CEC1-1D87-4F44-9EC6-D6B4A2D958D4}"/>
              </a:ext>
            </a:extLst>
          </p:cNvPr>
          <p:cNvSpPr/>
          <p:nvPr userDrawn="1"/>
        </p:nvSpPr>
        <p:spPr>
          <a:xfrm>
            <a:off x="14109286" y="1"/>
            <a:ext cx="3267687" cy="97535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413"/>
          </a:p>
        </p:txBody>
      </p:sp>
      <p:sp>
        <p:nvSpPr>
          <p:cNvPr id="51" name="Inhaltsplatzhalter 50">
            <a:extLst>
              <a:ext uri="{FF2B5EF4-FFF2-40B4-BE49-F238E27FC236}">
                <a16:creationId xmlns:a16="http://schemas.microsoft.com/office/drawing/2014/main" id="{0156E79F-2139-4626-91EC-316B75059D19}"/>
              </a:ext>
            </a:extLst>
          </p:cNvPr>
          <p:cNvSpPr>
            <a:spLocks noGrp="1"/>
          </p:cNvSpPr>
          <p:nvPr>
            <p:ph sz="quarter" idx="96"/>
          </p:nvPr>
        </p:nvSpPr>
        <p:spPr>
          <a:xfrm>
            <a:off x="14109286" y="1"/>
            <a:ext cx="3230978" cy="9753599"/>
          </a:xfrm>
          <a:noFill/>
        </p:spPr>
        <p:txBody>
          <a:bodyPr lIns="360000" tIns="1512000" rIns="360000" bIns="360000" anchor="t">
            <a:normAutofit/>
          </a:bodyPr>
          <a:lstStyle>
            <a:lvl1pPr marL="0" indent="0">
              <a:buNone/>
              <a:defRPr sz="2276">
                <a:solidFill>
                  <a:schemeClr val="bg1"/>
                </a:solidFill>
              </a:defRPr>
            </a:lvl1pPr>
            <a:lvl2pPr>
              <a:defRPr sz="2844"/>
            </a:lvl2pPr>
            <a:lvl3pPr>
              <a:defRPr sz="2844"/>
            </a:lvl3pPr>
            <a:lvl4pPr>
              <a:defRPr sz="2844"/>
            </a:lvl4pPr>
            <a:lvl5pPr>
              <a:defRPr sz="2844"/>
            </a:lvl5pPr>
          </a:lstStyle>
          <a:p>
            <a:pPr lvl="0"/>
            <a:r>
              <a:rPr lang="de-DE"/>
              <a:t>Mastertextformat bearbeiten</a:t>
            </a:r>
          </a:p>
        </p:txBody>
      </p:sp>
      <p:sp>
        <p:nvSpPr>
          <p:cNvPr id="3" name="Textplatzhalter 2"/>
          <p:cNvSpPr>
            <a:spLocks noGrp="1"/>
          </p:cNvSpPr>
          <p:nvPr>
            <p:ph type="body" idx="1" hasCustomPrompt="1"/>
          </p:nvPr>
        </p:nvSpPr>
        <p:spPr>
          <a:xfrm>
            <a:off x="5806343" y="2257747"/>
            <a:ext cx="3072094" cy="360000"/>
          </a:xfrm>
        </p:spPr>
        <p:txBody>
          <a:bodyPr anchor="b"/>
          <a:lstStyle>
            <a:lvl1pPr marL="0" indent="0" algn="ctr">
              <a:buNone/>
              <a:defRPr sz="2399" b="0" baseline="0">
                <a:solidFill>
                  <a:schemeClr val="tx1">
                    <a:lumMod val="50000"/>
                    <a:lumOff val="50000"/>
                  </a:schemeClr>
                </a:solidFill>
              </a:defRPr>
            </a:lvl1pPr>
            <a:lvl2pPr marL="457176" indent="0">
              <a:buNone/>
              <a:defRPr sz="2000" b="1"/>
            </a:lvl2pPr>
            <a:lvl3pPr marL="914354" indent="0">
              <a:buNone/>
              <a:defRPr sz="1801"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de-DE"/>
              <a:t>Year</a:t>
            </a:r>
          </a:p>
        </p:txBody>
      </p:sp>
      <p:sp>
        <p:nvSpPr>
          <p:cNvPr id="5" name="Textplatzhalter 4"/>
          <p:cNvSpPr>
            <a:spLocks noGrp="1"/>
          </p:cNvSpPr>
          <p:nvPr>
            <p:ph type="body" sz="quarter" idx="3" hasCustomPrompt="1"/>
          </p:nvPr>
        </p:nvSpPr>
        <p:spPr>
          <a:xfrm>
            <a:off x="9957814" y="2270918"/>
            <a:ext cx="3072094" cy="360000"/>
          </a:xfrm>
        </p:spPr>
        <p:txBody>
          <a:bodyPr anchor="b"/>
          <a:lstStyle>
            <a:lvl1pPr marL="0" indent="0" algn="ctr">
              <a:buNone/>
              <a:defRPr sz="2399" b="0">
                <a:solidFill>
                  <a:schemeClr val="tx1">
                    <a:lumMod val="50000"/>
                    <a:lumOff val="50000"/>
                  </a:schemeClr>
                </a:solidFill>
              </a:defRPr>
            </a:lvl1pPr>
            <a:lvl2pPr marL="457176" indent="0">
              <a:buNone/>
              <a:defRPr sz="2000" b="1"/>
            </a:lvl2pPr>
            <a:lvl3pPr marL="914354" indent="0">
              <a:buNone/>
              <a:defRPr sz="1801"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de-DE"/>
              <a:t>Year</a:t>
            </a:r>
          </a:p>
        </p:txBody>
      </p:sp>
      <p:sp>
        <p:nvSpPr>
          <p:cNvPr id="8" name="Textplatzhalter 3">
            <a:extLst>
              <a:ext uri="{FF2B5EF4-FFF2-40B4-BE49-F238E27FC236}">
                <a16:creationId xmlns:a16="http://schemas.microsoft.com/office/drawing/2014/main" id="{DBBA64D1-AFCE-4FF4-9DFB-E8532B89BB18}"/>
              </a:ext>
            </a:extLst>
          </p:cNvPr>
          <p:cNvSpPr>
            <a:spLocks noGrp="1"/>
          </p:cNvSpPr>
          <p:nvPr>
            <p:ph type="body" sz="quarter" idx="11" hasCustomPrompt="1"/>
          </p:nvPr>
        </p:nvSpPr>
        <p:spPr>
          <a:xfrm>
            <a:off x="1198445" y="2834792"/>
            <a:ext cx="4608141" cy="768000"/>
          </a:xfrm>
          <a:ln cap="sq">
            <a:noFill/>
          </a:ln>
          <a:effectLst/>
        </p:spPr>
        <p:txBody>
          <a:bodyPr>
            <a:normAutofit/>
          </a:bodyPr>
          <a:lstStyle>
            <a:lvl1pPr marL="0" indent="0">
              <a:buNone/>
              <a:defRPr sz="4000"/>
            </a:lvl1pPr>
          </a:lstStyle>
          <a:p>
            <a:pPr lvl="0"/>
            <a:r>
              <a:rPr lang="de-DE" dirty="0"/>
              <a:t>Feature</a:t>
            </a:r>
          </a:p>
        </p:txBody>
      </p:sp>
      <p:sp>
        <p:nvSpPr>
          <p:cNvPr id="9" name="Textplatzhalter 3">
            <a:extLst>
              <a:ext uri="{FF2B5EF4-FFF2-40B4-BE49-F238E27FC236}">
                <a16:creationId xmlns:a16="http://schemas.microsoft.com/office/drawing/2014/main" id="{816C3FCD-45C9-478F-AA78-6AC3DE24697B}"/>
              </a:ext>
            </a:extLst>
          </p:cNvPr>
          <p:cNvSpPr>
            <a:spLocks noGrp="1"/>
          </p:cNvSpPr>
          <p:nvPr>
            <p:ph type="body" sz="quarter" idx="12" hasCustomPrompt="1"/>
          </p:nvPr>
        </p:nvSpPr>
        <p:spPr>
          <a:xfrm>
            <a:off x="1198445" y="3806663"/>
            <a:ext cx="4608141" cy="768000"/>
          </a:xfrm>
        </p:spPr>
        <p:txBody>
          <a:bodyPr>
            <a:normAutofit/>
          </a:bodyPr>
          <a:lstStyle>
            <a:lvl1pPr marL="0" indent="0">
              <a:buNone/>
              <a:defRPr sz="4000"/>
            </a:lvl1pPr>
          </a:lstStyle>
          <a:p>
            <a:pPr lvl="0"/>
            <a:r>
              <a:rPr lang="de-DE"/>
              <a:t>Feature</a:t>
            </a:r>
          </a:p>
        </p:txBody>
      </p:sp>
      <p:sp>
        <p:nvSpPr>
          <p:cNvPr id="10" name="Textplatzhalter 3">
            <a:extLst>
              <a:ext uri="{FF2B5EF4-FFF2-40B4-BE49-F238E27FC236}">
                <a16:creationId xmlns:a16="http://schemas.microsoft.com/office/drawing/2014/main" id="{94CBC164-00FB-4D9F-A72B-11E2C39DE06C}"/>
              </a:ext>
            </a:extLst>
          </p:cNvPr>
          <p:cNvSpPr>
            <a:spLocks noGrp="1"/>
          </p:cNvSpPr>
          <p:nvPr>
            <p:ph type="body" sz="quarter" idx="13" hasCustomPrompt="1"/>
          </p:nvPr>
        </p:nvSpPr>
        <p:spPr>
          <a:xfrm>
            <a:off x="1198445" y="4778534"/>
            <a:ext cx="4608141" cy="768000"/>
          </a:xfrm>
        </p:spPr>
        <p:txBody>
          <a:bodyPr>
            <a:normAutofit/>
          </a:bodyPr>
          <a:lstStyle>
            <a:lvl1pPr marL="0" indent="0">
              <a:buNone/>
              <a:defRPr sz="4000"/>
            </a:lvl1pPr>
          </a:lstStyle>
          <a:p>
            <a:pPr lvl="0"/>
            <a:r>
              <a:rPr lang="de-DE"/>
              <a:t>Feature</a:t>
            </a:r>
          </a:p>
        </p:txBody>
      </p:sp>
      <p:sp>
        <p:nvSpPr>
          <p:cNvPr id="11" name="Textplatzhalter 3">
            <a:extLst>
              <a:ext uri="{FF2B5EF4-FFF2-40B4-BE49-F238E27FC236}">
                <a16:creationId xmlns:a16="http://schemas.microsoft.com/office/drawing/2014/main" id="{65BCD240-7768-42FE-BAD5-472FECC8AE39}"/>
              </a:ext>
            </a:extLst>
          </p:cNvPr>
          <p:cNvSpPr>
            <a:spLocks noGrp="1"/>
          </p:cNvSpPr>
          <p:nvPr>
            <p:ph type="body" sz="quarter" idx="18" hasCustomPrompt="1"/>
          </p:nvPr>
        </p:nvSpPr>
        <p:spPr>
          <a:xfrm>
            <a:off x="1198445" y="6722277"/>
            <a:ext cx="4608141" cy="768000"/>
          </a:xfrm>
        </p:spPr>
        <p:txBody>
          <a:bodyPr>
            <a:normAutofit/>
          </a:bodyPr>
          <a:lstStyle>
            <a:lvl1pPr marL="0" indent="0">
              <a:buNone/>
              <a:defRPr sz="4000"/>
            </a:lvl1pPr>
          </a:lstStyle>
          <a:p>
            <a:pPr lvl="0"/>
            <a:r>
              <a:rPr lang="de-DE"/>
              <a:t>Feature</a:t>
            </a:r>
          </a:p>
        </p:txBody>
      </p:sp>
      <p:sp>
        <p:nvSpPr>
          <p:cNvPr id="12" name="Textplatzhalter 3">
            <a:extLst>
              <a:ext uri="{FF2B5EF4-FFF2-40B4-BE49-F238E27FC236}">
                <a16:creationId xmlns:a16="http://schemas.microsoft.com/office/drawing/2014/main" id="{94C0BA3A-32DF-4CAB-B82C-84A65455B635}"/>
              </a:ext>
            </a:extLst>
          </p:cNvPr>
          <p:cNvSpPr>
            <a:spLocks noGrp="1"/>
          </p:cNvSpPr>
          <p:nvPr>
            <p:ph type="body" sz="quarter" idx="34" hasCustomPrompt="1"/>
          </p:nvPr>
        </p:nvSpPr>
        <p:spPr>
          <a:xfrm>
            <a:off x="1198445" y="5750406"/>
            <a:ext cx="4608141" cy="768000"/>
          </a:xfrm>
        </p:spPr>
        <p:txBody>
          <a:bodyPr>
            <a:normAutofit/>
          </a:bodyPr>
          <a:lstStyle>
            <a:lvl1pPr marL="0" indent="0">
              <a:buNone/>
              <a:defRPr sz="4000"/>
            </a:lvl1pPr>
          </a:lstStyle>
          <a:p>
            <a:pPr lvl="0"/>
            <a:r>
              <a:rPr lang="de-DE"/>
              <a:t>Feature</a:t>
            </a:r>
          </a:p>
        </p:txBody>
      </p:sp>
      <p:sp>
        <p:nvSpPr>
          <p:cNvPr id="19" name="Textplatzhalter 3">
            <a:extLst>
              <a:ext uri="{FF2B5EF4-FFF2-40B4-BE49-F238E27FC236}">
                <a16:creationId xmlns:a16="http://schemas.microsoft.com/office/drawing/2014/main" id="{F92F29F8-73E7-4810-B70E-DF616426759E}"/>
              </a:ext>
            </a:extLst>
          </p:cNvPr>
          <p:cNvSpPr>
            <a:spLocks noGrp="1"/>
          </p:cNvSpPr>
          <p:nvPr>
            <p:ph type="body" sz="quarter" idx="73" hasCustomPrompt="1"/>
          </p:nvPr>
        </p:nvSpPr>
        <p:spPr>
          <a:xfrm>
            <a:off x="1198445" y="7694151"/>
            <a:ext cx="4608141" cy="768000"/>
          </a:xfrm>
        </p:spPr>
        <p:txBody>
          <a:bodyPr>
            <a:normAutofit/>
          </a:bodyPr>
          <a:lstStyle>
            <a:lvl1pPr marL="0" indent="0">
              <a:buNone/>
              <a:defRPr sz="4000"/>
            </a:lvl1pPr>
          </a:lstStyle>
          <a:p>
            <a:pPr lvl="0"/>
            <a:r>
              <a:rPr lang="de-DE"/>
              <a:t>Feature</a:t>
            </a:r>
          </a:p>
        </p:txBody>
      </p:sp>
      <p:sp>
        <p:nvSpPr>
          <p:cNvPr id="21" name="Textplatzhalter 3">
            <a:extLst>
              <a:ext uri="{FF2B5EF4-FFF2-40B4-BE49-F238E27FC236}">
                <a16:creationId xmlns:a16="http://schemas.microsoft.com/office/drawing/2014/main" id="{4DADC551-AD16-45F4-9605-7EF6BBB48730}"/>
              </a:ext>
            </a:extLst>
          </p:cNvPr>
          <p:cNvSpPr>
            <a:spLocks noGrp="1"/>
          </p:cNvSpPr>
          <p:nvPr>
            <p:ph type="body" sz="quarter" idx="75" hasCustomPrompt="1"/>
          </p:nvPr>
        </p:nvSpPr>
        <p:spPr>
          <a:xfrm>
            <a:off x="5823017" y="2834792"/>
            <a:ext cx="3072094" cy="768000"/>
          </a:xfrm>
          <a:ln cap="sq">
            <a:noFill/>
          </a:ln>
          <a:effectLst/>
        </p:spPr>
        <p:txBody>
          <a:bodyPr>
            <a:normAutofit/>
          </a:bodyPr>
          <a:lstStyle>
            <a:lvl1pPr marL="0" indent="0" algn="ctr">
              <a:buNone/>
              <a:defRPr sz="4000" b="0"/>
            </a:lvl1pPr>
          </a:lstStyle>
          <a:p>
            <a:pPr lvl="0"/>
            <a:r>
              <a:rPr lang="de-DE"/>
              <a:t>Value</a:t>
            </a:r>
          </a:p>
        </p:txBody>
      </p:sp>
      <p:sp>
        <p:nvSpPr>
          <p:cNvPr id="22" name="Textplatzhalter 3">
            <a:extLst>
              <a:ext uri="{FF2B5EF4-FFF2-40B4-BE49-F238E27FC236}">
                <a16:creationId xmlns:a16="http://schemas.microsoft.com/office/drawing/2014/main" id="{B7FB0853-C8E4-4B52-88DF-99A94C81B8B0}"/>
              </a:ext>
            </a:extLst>
          </p:cNvPr>
          <p:cNvSpPr>
            <a:spLocks noGrp="1"/>
          </p:cNvSpPr>
          <p:nvPr>
            <p:ph type="body" sz="quarter" idx="76" hasCustomPrompt="1"/>
          </p:nvPr>
        </p:nvSpPr>
        <p:spPr>
          <a:xfrm>
            <a:off x="5823017" y="3806279"/>
            <a:ext cx="3072094" cy="768000"/>
          </a:xfrm>
        </p:spPr>
        <p:txBody>
          <a:bodyPr>
            <a:normAutofit/>
          </a:bodyPr>
          <a:lstStyle>
            <a:lvl1pPr marL="0" indent="0" algn="ctr">
              <a:buNone/>
              <a:defRPr sz="4000" b="0"/>
            </a:lvl1pPr>
          </a:lstStyle>
          <a:p>
            <a:pPr lvl="0"/>
            <a:r>
              <a:rPr lang="de-DE"/>
              <a:t>Value</a:t>
            </a:r>
          </a:p>
        </p:txBody>
      </p:sp>
      <p:sp>
        <p:nvSpPr>
          <p:cNvPr id="23" name="Textplatzhalter 3">
            <a:extLst>
              <a:ext uri="{FF2B5EF4-FFF2-40B4-BE49-F238E27FC236}">
                <a16:creationId xmlns:a16="http://schemas.microsoft.com/office/drawing/2014/main" id="{A8E5BADD-EBBF-443D-B3B5-C50D8C6BF131}"/>
              </a:ext>
            </a:extLst>
          </p:cNvPr>
          <p:cNvSpPr>
            <a:spLocks noGrp="1"/>
          </p:cNvSpPr>
          <p:nvPr>
            <p:ph type="body" sz="quarter" idx="77" hasCustomPrompt="1"/>
          </p:nvPr>
        </p:nvSpPr>
        <p:spPr>
          <a:xfrm>
            <a:off x="5823017" y="4777766"/>
            <a:ext cx="3072094" cy="768000"/>
          </a:xfrm>
        </p:spPr>
        <p:txBody>
          <a:bodyPr>
            <a:normAutofit/>
          </a:bodyPr>
          <a:lstStyle>
            <a:lvl1pPr marL="0" indent="0" algn="ctr">
              <a:buNone/>
              <a:defRPr sz="4000" b="0"/>
            </a:lvl1pPr>
          </a:lstStyle>
          <a:p>
            <a:pPr lvl="0"/>
            <a:r>
              <a:rPr lang="de-DE"/>
              <a:t>Value</a:t>
            </a:r>
          </a:p>
        </p:txBody>
      </p:sp>
      <p:sp>
        <p:nvSpPr>
          <p:cNvPr id="24" name="Textplatzhalter 3">
            <a:extLst>
              <a:ext uri="{FF2B5EF4-FFF2-40B4-BE49-F238E27FC236}">
                <a16:creationId xmlns:a16="http://schemas.microsoft.com/office/drawing/2014/main" id="{1690C3A1-E34B-46B8-8D84-AC4769115692}"/>
              </a:ext>
            </a:extLst>
          </p:cNvPr>
          <p:cNvSpPr>
            <a:spLocks noGrp="1"/>
          </p:cNvSpPr>
          <p:nvPr>
            <p:ph type="body" sz="quarter" idx="78" hasCustomPrompt="1"/>
          </p:nvPr>
        </p:nvSpPr>
        <p:spPr>
          <a:xfrm>
            <a:off x="5823017" y="5749254"/>
            <a:ext cx="3072094" cy="768000"/>
          </a:xfrm>
        </p:spPr>
        <p:txBody>
          <a:bodyPr>
            <a:normAutofit/>
          </a:bodyPr>
          <a:lstStyle>
            <a:lvl1pPr marL="0" indent="0" algn="ctr">
              <a:buNone/>
              <a:defRPr sz="4000" b="0"/>
            </a:lvl1pPr>
          </a:lstStyle>
          <a:p>
            <a:pPr lvl="0"/>
            <a:r>
              <a:rPr lang="de-DE"/>
              <a:t>Value</a:t>
            </a:r>
          </a:p>
        </p:txBody>
      </p:sp>
      <p:sp>
        <p:nvSpPr>
          <p:cNvPr id="25" name="Textplatzhalter 3">
            <a:extLst>
              <a:ext uri="{FF2B5EF4-FFF2-40B4-BE49-F238E27FC236}">
                <a16:creationId xmlns:a16="http://schemas.microsoft.com/office/drawing/2014/main" id="{02DF9A0A-A583-4E7B-97B7-88246C84808D}"/>
              </a:ext>
            </a:extLst>
          </p:cNvPr>
          <p:cNvSpPr>
            <a:spLocks noGrp="1"/>
          </p:cNvSpPr>
          <p:nvPr>
            <p:ph type="body" sz="quarter" idx="79" hasCustomPrompt="1"/>
          </p:nvPr>
        </p:nvSpPr>
        <p:spPr>
          <a:xfrm>
            <a:off x="5823017" y="6720741"/>
            <a:ext cx="3072094" cy="768000"/>
          </a:xfrm>
        </p:spPr>
        <p:txBody>
          <a:bodyPr>
            <a:normAutofit/>
          </a:bodyPr>
          <a:lstStyle>
            <a:lvl1pPr marL="0" indent="0" algn="ctr">
              <a:buNone/>
              <a:defRPr sz="4000" b="0"/>
            </a:lvl1pPr>
          </a:lstStyle>
          <a:p>
            <a:pPr lvl="0"/>
            <a:r>
              <a:rPr lang="de-DE"/>
              <a:t>Value</a:t>
            </a:r>
          </a:p>
        </p:txBody>
      </p:sp>
      <p:sp>
        <p:nvSpPr>
          <p:cNvPr id="26" name="Textplatzhalter 3">
            <a:extLst>
              <a:ext uri="{FF2B5EF4-FFF2-40B4-BE49-F238E27FC236}">
                <a16:creationId xmlns:a16="http://schemas.microsoft.com/office/drawing/2014/main" id="{D9CB37CB-EDD0-4533-85A9-9CF1684C5438}"/>
              </a:ext>
            </a:extLst>
          </p:cNvPr>
          <p:cNvSpPr>
            <a:spLocks noGrp="1"/>
          </p:cNvSpPr>
          <p:nvPr>
            <p:ph type="body" sz="quarter" idx="80" hasCustomPrompt="1"/>
          </p:nvPr>
        </p:nvSpPr>
        <p:spPr>
          <a:xfrm>
            <a:off x="5823017" y="7692228"/>
            <a:ext cx="3072094" cy="768000"/>
          </a:xfrm>
        </p:spPr>
        <p:txBody>
          <a:bodyPr>
            <a:normAutofit/>
          </a:bodyPr>
          <a:lstStyle>
            <a:lvl1pPr marL="0" indent="0" algn="ctr">
              <a:buNone/>
              <a:defRPr sz="4000" b="0"/>
            </a:lvl1pPr>
          </a:lstStyle>
          <a:p>
            <a:pPr lvl="0"/>
            <a:r>
              <a:rPr lang="de-DE"/>
              <a:t>Value</a:t>
            </a:r>
          </a:p>
        </p:txBody>
      </p:sp>
      <p:sp>
        <p:nvSpPr>
          <p:cNvPr id="27" name="Textplatzhalter 3">
            <a:extLst>
              <a:ext uri="{FF2B5EF4-FFF2-40B4-BE49-F238E27FC236}">
                <a16:creationId xmlns:a16="http://schemas.microsoft.com/office/drawing/2014/main" id="{F2A3D5C2-B107-42F1-91AD-F4CEB467CB78}"/>
              </a:ext>
            </a:extLst>
          </p:cNvPr>
          <p:cNvSpPr>
            <a:spLocks noGrp="1"/>
          </p:cNvSpPr>
          <p:nvPr>
            <p:ph type="body" sz="quarter" idx="81" hasCustomPrompt="1"/>
          </p:nvPr>
        </p:nvSpPr>
        <p:spPr>
          <a:xfrm>
            <a:off x="8911786" y="2834792"/>
            <a:ext cx="1024031" cy="768000"/>
          </a:xfrm>
          <a:ln cap="sq">
            <a:noFill/>
          </a:ln>
          <a:effectLst/>
        </p:spPr>
        <p:txBody>
          <a:bodyPr>
            <a:normAutofit/>
          </a:bodyPr>
          <a:lstStyle>
            <a:lvl1pPr marL="0" indent="0" algn="ctr">
              <a:buNone/>
              <a:defRPr sz="2276" b="0"/>
            </a:lvl1pPr>
          </a:lstStyle>
          <a:p>
            <a:pPr lvl="0"/>
            <a:r>
              <a:rPr lang="de-DE"/>
              <a:t>Value</a:t>
            </a:r>
          </a:p>
        </p:txBody>
      </p:sp>
      <p:sp>
        <p:nvSpPr>
          <p:cNvPr id="28" name="Textplatzhalter 3">
            <a:extLst>
              <a:ext uri="{FF2B5EF4-FFF2-40B4-BE49-F238E27FC236}">
                <a16:creationId xmlns:a16="http://schemas.microsoft.com/office/drawing/2014/main" id="{B68986E5-8309-424B-BB20-359948FA5400}"/>
              </a:ext>
            </a:extLst>
          </p:cNvPr>
          <p:cNvSpPr>
            <a:spLocks noGrp="1"/>
          </p:cNvSpPr>
          <p:nvPr>
            <p:ph type="body" sz="quarter" idx="82" hasCustomPrompt="1"/>
          </p:nvPr>
        </p:nvSpPr>
        <p:spPr>
          <a:xfrm>
            <a:off x="8911786" y="3806279"/>
            <a:ext cx="1024031" cy="768000"/>
          </a:xfrm>
        </p:spPr>
        <p:txBody>
          <a:bodyPr>
            <a:normAutofit/>
          </a:bodyPr>
          <a:lstStyle>
            <a:lvl1pPr marL="0" indent="0" algn="ctr">
              <a:buNone/>
              <a:defRPr sz="2276" b="0"/>
            </a:lvl1pPr>
          </a:lstStyle>
          <a:p>
            <a:pPr lvl="0"/>
            <a:r>
              <a:rPr lang="de-DE"/>
              <a:t>Value</a:t>
            </a:r>
          </a:p>
        </p:txBody>
      </p:sp>
      <p:sp>
        <p:nvSpPr>
          <p:cNvPr id="29" name="Textplatzhalter 3">
            <a:extLst>
              <a:ext uri="{FF2B5EF4-FFF2-40B4-BE49-F238E27FC236}">
                <a16:creationId xmlns:a16="http://schemas.microsoft.com/office/drawing/2014/main" id="{55273B20-DD70-4E4E-9538-91401DAF84F6}"/>
              </a:ext>
            </a:extLst>
          </p:cNvPr>
          <p:cNvSpPr>
            <a:spLocks noGrp="1"/>
          </p:cNvSpPr>
          <p:nvPr>
            <p:ph type="body" sz="quarter" idx="83" hasCustomPrompt="1"/>
          </p:nvPr>
        </p:nvSpPr>
        <p:spPr>
          <a:xfrm>
            <a:off x="8911786" y="4777766"/>
            <a:ext cx="1024031" cy="768000"/>
          </a:xfrm>
        </p:spPr>
        <p:txBody>
          <a:bodyPr>
            <a:normAutofit/>
          </a:bodyPr>
          <a:lstStyle>
            <a:lvl1pPr marL="0" indent="0" algn="ctr">
              <a:buNone/>
              <a:defRPr sz="2276" b="0"/>
            </a:lvl1pPr>
          </a:lstStyle>
          <a:p>
            <a:pPr lvl="0"/>
            <a:r>
              <a:rPr lang="de-DE"/>
              <a:t>Value</a:t>
            </a:r>
          </a:p>
        </p:txBody>
      </p:sp>
      <p:sp>
        <p:nvSpPr>
          <p:cNvPr id="30" name="Textplatzhalter 3">
            <a:extLst>
              <a:ext uri="{FF2B5EF4-FFF2-40B4-BE49-F238E27FC236}">
                <a16:creationId xmlns:a16="http://schemas.microsoft.com/office/drawing/2014/main" id="{29F5A4D3-F922-482D-B287-D7499305D1F0}"/>
              </a:ext>
            </a:extLst>
          </p:cNvPr>
          <p:cNvSpPr>
            <a:spLocks noGrp="1"/>
          </p:cNvSpPr>
          <p:nvPr>
            <p:ph type="body" sz="quarter" idx="84" hasCustomPrompt="1"/>
          </p:nvPr>
        </p:nvSpPr>
        <p:spPr>
          <a:xfrm>
            <a:off x="8911786" y="5749254"/>
            <a:ext cx="1024031" cy="768000"/>
          </a:xfrm>
        </p:spPr>
        <p:txBody>
          <a:bodyPr>
            <a:normAutofit/>
          </a:bodyPr>
          <a:lstStyle>
            <a:lvl1pPr marL="0" indent="0" algn="ctr">
              <a:buNone/>
              <a:defRPr sz="2276" b="0"/>
            </a:lvl1pPr>
          </a:lstStyle>
          <a:p>
            <a:pPr lvl="0"/>
            <a:r>
              <a:rPr lang="de-DE"/>
              <a:t>Value</a:t>
            </a:r>
          </a:p>
        </p:txBody>
      </p:sp>
      <p:sp>
        <p:nvSpPr>
          <p:cNvPr id="31" name="Textplatzhalter 3">
            <a:extLst>
              <a:ext uri="{FF2B5EF4-FFF2-40B4-BE49-F238E27FC236}">
                <a16:creationId xmlns:a16="http://schemas.microsoft.com/office/drawing/2014/main" id="{7D7D952F-65DB-4B44-9127-D7A79B5591EF}"/>
              </a:ext>
            </a:extLst>
          </p:cNvPr>
          <p:cNvSpPr>
            <a:spLocks noGrp="1"/>
          </p:cNvSpPr>
          <p:nvPr>
            <p:ph type="body" sz="quarter" idx="85" hasCustomPrompt="1"/>
          </p:nvPr>
        </p:nvSpPr>
        <p:spPr>
          <a:xfrm>
            <a:off x="8911786" y="6720741"/>
            <a:ext cx="1024031" cy="768000"/>
          </a:xfrm>
        </p:spPr>
        <p:txBody>
          <a:bodyPr>
            <a:normAutofit/>
          </a:bodyPr>
          <a:lstStyle>
            <a:lvl1pPr marL="0" indent="0" algn="ctr">
              <a:buNone/>
              <a:defRPr sz="2276" b="0"/>
            </a:lvl1pPr>
          </a:lstStyle>
          <a:p>
            <a:pPr lvl="0"/>
            <a:r>
              <a:rPr lang="de-DE"/>
              <a:t>Value</a:t>
            </a:r>
          </a:p>
        </p:txBody>
      </p:sp>
      <p:sp>
        <p:nvSpPr>
          <p:cNvPr id="32" name="Textplatzhalter 3">
            <a:extLst>
              <a:ext uri="{FF2B5EF4-FFF2-40B4-BE49-F238E27FC236}">
                <a16:creationId xmlns:a16="http://schemas.microsoft.com/office/drawing/2014/main" id="{A65DECC9-7C47-461E-A4E8-DEED3AA37BA1}"/>
              </a:ext>
            </a:extLst>
          </p:cNvPr>
          <p:cNvSpPr>
            <a:spLocks noGrp="1"/>
          </p:cNvSpPr>
          <p:nvPr>
            <p:ph type="body" sz="quarter" idx="86" hasCustomPrompt="1"/>
          </p:nvPr>
        </p:nvSpPr>
        <p:spPr>
          <a:xfrm>
            <a:off x="8911786" y="7692228"/>
            <a:ext cx="1024031" cy="768000"/>
          </a:xfrm>
        </p:spPr>
        <p:txBody>
          <a:bodyPr>
            <a:normAutofit/>
          </a:bodyPr>
          <a:lstStyle>
            <a:lvl1pPr marL="0" indent="0" algn="ctr">
              <a:buNone/>
              <a:defRPr sz="2276" b="0"/>
            </a:lvl1pPr>
          </a:lstStyle>
          <a:p>
            <a:pPr lvl="0"/>
            <a:r>
              <a:rPr lang="de-DE"/>
              <a:t>Value</a:t>
            </a:r>
          </a:p>
        </p:txBody>
      </p:sp>
      <p:sp>
        <p:nvSpPr>
          <p:cNvPr id="38" name="Inhaltsplatzhalter 37">
            <a:extLst>
              <a:ext uri="{FF2B5EF4-FFF2-40B4-BE49-F238E27FC236}">
                <a16:creationId xmlns:a16="http://schemas.microsoft.com/office/drawing/2014/main" id="{D8C43091-EE65-447B-8DAD-C35B2A21E9B6}"/>
              </a:ext>
            </a:extLst>
          </p:cNvPr>
          <p:cNvSpPr>
            <a:spLocks noGrp="1"/>
          </p:cNvSpPr>
          <p:nvPr>
            <p:ph sz="quarter" idx="87" hasCustomPrompt="1"/>
          </p:nvPr>
        </p:nvSpPr>
        <p:spPr>
          <a:xfrm>
            <a:off x="1194402" y="774419"/>
            <a:ext cx="4416348" cy="1386276"/>
          </a:xfrm>
        </p:spPr>
        <p:txBody>
          <a:bodyPr/>
          <a:lstStyle>
            <a:lvl1pPr marL="0" indent="0">
              <a:buNone/>
              <a:defRPr/>
            </a:lvl1pPr>
          </a:lstStyle>
          <a:p>
            <a:pPr lvl="0"/>
            <a:r>
              <a:rPr lang="de-DE"/>
              <a:t>Logo</a:t>
            </a:r>
          </a:p>
        </p:txBody>
      </p:sp>
      <p:sp>
        <p:nvSpPr>
          <p:cNvPr id="40" name="Textplatzhalter 3">
            <a:extLst>
              <a:ext uri="{FF2B5EF4-FFF2-40B4-BE49-F238E27FC236}">
                <a16:creationId xmlns:a16="http://schemas.microsoft.com/office/drawing/2014/main" id="{B3E5E12F-20CA-497D-BE53-F23E18D6C1C8}"/>
              </a:ext>
            </a:extLst>
          </p:cNvPr>
          <p:cNvSpPr>
            <a:spLocks noGrp="1"/>
          </p:cNvSpPr>
          <p:nvPr>
            <p:ph type="body" sz="quarter" idx="89" hasCustomPrompt="1"/>
          </p:nvPr>
        </p:nvSpPr>
        <p:spPr>
          <a:xfrm>
            <a:off x="9957814" y="2835207"/>
            <a:ext cx="3072094" cy="768000"/>
          </a:xfrm>
          <a:ln cap="sq">
            <a:noFill/>
          </a:ln>
          <a:effectLst/>
        </p:spPr>
        <p:txBody>
          <a:bodyPr>
            <a:normAutofit/>
          </a:bodyPr>
          <a:lstStyle>
            <a:lvl1pPr marL="0" indent="0" algn="ctr">
              <a:buNone/>
              <a:defRPr sz="4000" b="1"/>
            </a:lvl1pPr>
          </a:lstStyle>
          <a:p>
            <a:pPr lvl="0"/>
            <a:r>
              <a:rPr lang="de-DE"/>
              <a:t>Value</a:t>
            </a:r>
          </a:p>
        </p:txBody>
      </p:sp>
      <p:sp>
        <p:nvSpPr>
          <p:cNvPr id="41" name="Textplatzhalter 3">
            <a:extLst>
              <a:ext uri="{FF2B5EF4-FFF2-40B4-BE49-F238E27FC236}">
                <a16:creationId xmlns:a16="http://schemas.microsoft.com/office/drawing/2014/main" id="{F634A64D-1217-4058-A087-3AD43D1D54C6}"/>
              </a:ext>
            </a:extLst>
          </p:cNvPr>
          <p:cNvSpPr>
            <a:spLocks noGrp="1"/>
          </p:cNvSpPr>
          <p:nvPr>
            <p:ph type="body" sz="quarter" idx="90" hasCustomPrompt="1"/>
          </p:nvPr>
        </p:nvSpPr>
        <p:spPr>
          <a:xfrm>
            <a:off x="9957814" y="3806279"/>
            <a:ext cx="3072094" cy="768000"/>
          </a:xfrm>
        </p:spPr>
        <p:txBody>
          <a:bodyPr>
            <a:normAutofit/>
          </a:bodyPr>
          <a:lstStyle>
            <a:lvl1pPr marL="0" indent="0" algn="ctr">
              <a:buNone/>
              <a:defRPr sz="4000" b="1"/>
            </a:lvl1pPr>
          </a:lstStyle>
          <a:p>
            <a:pPr lvl="0"/>
            <a:r>
              <a:rPr lang="de-DE"/>
              <a:t>Value</a:t>
            </a:r>
          </a:p>
        </p:txBody>
      </p:sp>
      <p:sp>
        <p:nvSpPr>
          <p:cNvPr id="42" name="Textplatzhalter 3">
            <a:extLst>
              <a:ext uri="{FF2B5EF4-FFF2-40B4-BE49-F238E27FC236}">
                <a16:creationId xmlns:a16="http://schemas.microsoft.com/office/drawing/2014/main" id="{EA617EEF-FB1B-4966-B034-AB63C9020893}"/>
              </a:ext>
            </a:extLst>
          </p:cNvPr>
          <p:cNvSpPr>
            <a:spLocks noGrp="1"/>
          </p:cNvSpPr>
          <p:nvPr>
            <p:ph type="body" sz="quarter" idx="91" hasCustomPrompt="1"/>
          </p:nvPr>
        </p:nvSpPr>
        <p:spPr>
          <a:xfrm>
            <a:off x="9957814" y="4777766"/>
            <a:ext cx="3072094" cy="768000"/>
          </a:xfrm>
        </p:spPr>
        <p:txBody>
          <a:bodyPr>
            <a:normAutofit/>
          </a:bodyPr>
          <a:lstStyle>
            <a:lvl1pPr marL="0" indent="0" algn="ctr">
              <a:buNone/>
              <a:defRPr sz="4000" b="1"/>
            </a:lvl1pPr>
          </a:lstStyle>
          <a:p>
            <a:pPr lvl="0"/>
            <a:r>
              <a:rPr lang="de-DE"/>
              <a:t>Value</a:t>
            </a:r>
          </a:p>
        </p:txBody>
      </p:sp>
      <p:sp>
        <p:nvSpPr>
          <p:cNvPr id="43" name="Textplatzhalter 3">
            <a:extLst>
              <a:ext uri="{FF2B5EF4-FFF2-40B4-BE49-F238E27FC236}">
                <a16:creationId xmlns:a16="http://schemas.microsoft.com/office/drawing/2014/main" id="{C98E875E-6866-4398-B154-6F0ED3948C5F}"/>
              </a:ext>
            </a:extLst>
          </p:cNvPr>
          <p:cNvSpPr>
            <a:spLocks noGrp="1"/>
          </p:cNvSpPr>
          <p:nvPr>
            <p:ph type="body" sz="quarter" idx="92" hasCustomPrompt="1"/>
          </p:nvPr>
        </p:nvSpPr>
        <p:spPr>
          <a:xfrm>
            <a:off x="9957814" y="5749254"/>
            <a:ext cx="3072094" cy="768000"/>
          </a:xfrm>
        </p:spPr>
        <p:txBody>
          <a:bodyPr>
            <a:normAutofit/>
          </a:bodyPr>
          <a:lstStyle>
            <a:lvl1pPr marL="0" indent="0" algn="ctr">
              <a:buNone/>
              <a:defRPr sz="4000" b="1"/>
            </a:lvl1pPr>
          </a:lstStyle>
          <a:p>
            <a:pPr lvl="0"/>
            <a:r>
              <a:rPr lang="de-DE"/>
              <a:t>Value</a:t>
            </a:r>
          </a:p>
        </p:txBody>
      </p:sp>
      <p:sp>
        <p:nvSpPr>
          <p:cNvPr id="44" name="Textplatzhalter 3">
            <a:extLst>
              <a:ext uri="{FF2B5EF4-FFF2-40B4-BE49-F238E27FC236}">
                <a16:creationId xmlns:a16="http://schemas.microsoft.com/office/drawing/2014/main" id="{31B88A90-06F2-4410-8365-B68646FC347A}"/>
              </a:ext>
            </a:extLst>
          </p:cNvPr>
          <p:cNvSpPr>
            <a:spLocks noGrp="1"/>
          </p:cNvSpPr>
          <p:nvPr>
            <p:ph type="body" sz="quarter" idx="93" hasCustomPrompt="1"/>
          </p:nvPr>
        </p:nvSpPr>
        <p:spPr>
          <a:xfrm>
            <a:off x="9957814" y="6720741"/>
            <a:ext cx="3072094" cy="768000"/>
          </a:xfrm>
        </p:spPr>
        <p:txBody>
          <a:bodyPr>
            <a:normAutofit/>
          </a:bodyPr>
          <a:lstStyle>
            <a:lvl1pPr marL="0" indent="0" algn="ctr">
              <a:buNone/>
              <a:defRPr sz="4000" b="1"/>
            </a:lvl1pPr>
          </a:lstStyle>
          <a:p>
            <a:pPr lvl="0"/>
            <a:r>
              <a:rPr lang="de-DE"/>
              <a:t>Value</a:t>
            </a:r>
          </a:p>
        </p:txBody>
      </p:sp>
      <p:sp>
        <p:nvSpPr>
          <p:cNvPr id="45" name="Textplatzhalter 3">
            <a:extLst>
              <a:ext uri="{FF2B5EF4-FFF2-40B4-BE49-F238E27FC236}">
                <a16:creationId xmlns:a16="http://schemas.microsoft.com/office/drawing/2014/main" id="{2037E5C9-6706-494F-A33F-673A96B5C5CB}"/>
              </a:ext>
            </a:extLst>
          </p:cNvPr>
          <p:cNvSpPr>
            <a:spLocks noGrp="1"/>
          </p:cNvSpPr>
          <p:nvPr>
            <p:ph type="body" sz="quarter" idx="94" hasCustomPrompt="1"/>
          </p:nvPr>
        </p:nvSpPr>
        <p:spPr>
          <a:xfrm>
            <a:off x="9957814" y="7692228"/>
            <a:ext cx="3072094" cy="768000"/>
          </a:xfrm>
        </p:spPr>
        <p:txBody>
          <a:bodyPr>
            <a:normAutofit/>
          </a:bodyPr>
          <a:lstStyle>
            <a:lvl1pPr marL="0" indent="0" algn="ctr">
              <a:buNone/>
              <a:defRPr sz="4000" b="1"/>
            </a:lvl1pPr>
          </a:lstStyle>
          <a:p>
            <a:pPr lvl="0"/>
            <a:r>
              <a:rPr lang="de-DE"/>
              <a:t>Value</a:t>
            </a:r>
          </a:p>
        </p:txBody>
      </p:sp>
      <p:sp>
        <p:nvSpPr>
          <p:cNvPr id="47" name="Inhaltsplatzhalter 46">
            <a:extLst>
              <a:ext uri="{FF2B5EF4-FFF2-40B4-BE49-F238E27FC236}">
                <a16:creationId xmlns:a16="http://schemas.microsoft.com/office/drawing/2014/main" id="{7013FA1C-7B0B-48A2-BB83-5CBD28DCE2C2}"/>
              </a:ext>
            </a:extLst>
          </p:cNvPr>
          <p:cNvSpPr>
            <a:spLocks noGrp="1"/>
          </p:cNvSpPr>
          <p:nvPr>
            <p:ph sz="quarter" idx="95" hasCustomPrompt="1"/>
          </p:nvPr>
        </p:nvSpPr>
        <p:spPr>
          <a:xfrm>
            <a:off x="1194402" y="8792976"/>
            <a:ext cx="12644192" cy="361244"/>
          </a:xfrm>
        </p:spPr>
        <p:txBody>
          <a:bodyPr>
            <a:noAutofit/>
          </a:bodyPr>
          <a:lstStyle>
            <a:lvl1pPr marL="0" indent="0">
              <a:buNone/>
              <a:defRPr sz="1707">
                <a:solidFill>
                  <a:schemeClr val="tx1">
                    <a:lumMod val="50000"/>
                    <a:lumOff val="50000"/>
                  </a:schemeClr>
                </a:solidFill>
              </a:defRPr>
            </a:lvl1pPr>
          </a:lstStyle>
          <a:p>
            <a:pPr lvl="0"/>
            <a:r>
              <a:rPr lang="de-DE"/>
              <a:t>https://typo3.com/</a:t>
            </a:r>
            <a:r>
              <a:rPr lang="de-DE" err="1"/>
              <a:t>case-studies</a:t>
            </a:r>
            <a:r>
              <a:rPr lang="de-DE"/>
              <a:t>/.../</a:t>
            </a:r>
          </a:p>
        </p:txBody>
      </p:sp>
      <p:grpSp>
        <p:nvGrpSpPr>
          <p:cNvPr id="52" name="Gruppieren 51">
            <a:extLst>
              <a:ext uri="{FF2B5EF4-FFF2-40B4-BE49-F238E27FC236}">
                <a16:creationId xmlns:a16="http://schemas.microsoft.com/office/drawing/2014/main" id="{46096EB9-BC45-4A2F-B027-249269629380}"/>
              </a:ext>
            </a:extLst>
          </p:cNvPr>
          <p:cNvGrpSpPr/>
          <p:nvPr userDrawn="1"/>
        </p:nvGrpSpPr>
        <p:grpSpPr>
          <a:xfrm>
            <a:off x="14706726" y="688771"/>
            <a:ext cx="1855411" cy="517609"/>
            <a:chOff x="14706725" y="688770"/>
            <a:chExt cx="1855411" cy="517609"/>
          </a:xfrm>
        </p:grpSpPr>
        <p:sp>
          <p:nvSpPr>
            <p:cNvPr id="53" name="Freeform 5">
              <a:extLst>
                <a:ext uri="{FF2B5EF4-FFF2-40B4-BE49-F238E27FC236}">
                  <a16:creationId xmlns:a16="http://schemas.microsoft.com/office/drawing/2014/main" id="{D78535A3-7D79-4526-858A-42C7F3B57D4A}"/>
                </a:ext>
              </a:extLst>
            </p:cNvPr>
            <p:cNvSpPr>
              <a:spLocks noEditPoints="1"/>
            </p:cNvSpPr>
            <p:nvPr userDrawn="1"/>
          </p:nvSpPr>
          <p:spPr bwMode="auto">
            <a:xfrm>
              <a:off x="15318837" y="817956"/>
              <a:ext cx="1243299" cy="388423"/>
            </a:xfrm>
            <a:custGeom>
              <a:avLst/>
              <a:gdLst>
                <a:gd name="T0" fmla="*/ 85 w 812"/>
                <a:gd name="T1" fmla="*/ 29 h 253"/>
                <a:gd name="T2" fmla="*/ 85 w 812"/>
                <a:gd name="T3" fmla="*/ 250 h 253"/>
                <a:gd name="T4" fmla="*/ 54 w 812"/>
                <a:gd name="T5" fmla="*/ 250 h 253"/>
                <a:gd name="T6" fmla="*/ 54 w 812"/>
                <a:gd name="T7" fmla="*/ 29 h 253"/>
                <a:gd name="T8" fmla="*/ 0 w 812"/>
                <a:gd name="T9" fmla="*/ 29 h 253"/>
                <a:gd name="T10" fmla="*/ 0 w 812"/>
                <a:gd name="T11" fmla="*/ 2 h 253"/>
                <a:gd name="T12" fmla="*/ 140 w 812"/>
                <a:gd name="T13" fmla="*/ 2 h 253"/>
                <a:gd name="T14" fmla="*/ 140 w 812"/>
                <a:gd name="T15" fmla="*/ 29 h 253"/>
                <a:gd name="T16" fmla="*/ 85 w 812"/>
                <a:gd name="T17" fmla="*/ 29 h 253"/>
                <a:gd name="T18" fmla="*/ 250 w 812"/>
                <a:gd name="T19" fmla="*/ 135 h 253"/>
                <a:gd name="T20" fmla="*/ 250 w 812"/>
                <a:gd name="T21" fmla="*/ 250 h 253"/>
                <a:gd name="T22" fmla="*/ 218 w 812"/>
                <a:gd name="T23" fmla="*/ 250 h 253"/>
                <a:gd name="T24" fmla="*/ 218 w 812"/>
                <a:gd name="T25" fmla="*/ 135 h 253"/>
                <a:gd name="T26" fmla="*/ 155 w 812"/>
                <a:gd name="T27" fmla="*/ 2 h 253"/>
                <a:gd name="T28" fmla="*/ 189 w 812"/>
                <a:gd name="T29" fmla="*/ 2 h 253"/>
                <a:gd name="T30" fmla="*/ 236 w 812"/>
                <a:gd name="T31" fmla="*/ 103 h 253"/>
                <a:gd name="T32" fmla="*/ 282 w 812"/>
                <a:gd name="T33" fmla="*/ 2 h 253"/>
                <a:gd name="T34" fmla="*/ 315 w 812"/>
                <a:gd name="T35" fmla="*/ 2 h 253"/>
                <a:gd name="T36" fmla="*/ 250 w 812"/>
                <a:gd name="T37" fmla="*/ 135 h 253"/>
                <a:gd name="T38" fmla="*/ 410 w 812"/>
                <a:gd name="T39" fmla="*/ 157 h 253"/>
                <a:gd name="T40" fmla="*/ 380 w 812"/>
                <a:gd name="T41" fmla="*/ 157 h 253"/>
                <a:gd name="T42" fmla="*/ 380 w 812"/>
                <a:gd name="T43" fmla="*/ 250 h 253"/>
                <a:gd name="T44" fmla="*/ 350 w 812"/>
                <a:gd name="T45" fmla="*/ 250 h 253"/>
                <a:gd name="T46" fmla="*/ 350 w 812"/>
                <a:gd name="T47" fmla="*/ 2 h 253"/>
                <a:gd name="T48" fmla="*/ 410 w 812"/>
                <a:gd name="T49" fmla="*/ 0 h 253"/>
                <a:gd name="T50" fmla="*/ 479 w 812"/>
                <a:gd name="T51" fmla="*/ 77 h 253"/>
                <a:gd name="T52" fmla="*/ 410 w 812"/>
                <a:gd name="T53" fmla="*/ 157 h 253"/>
                <a:gd name="T54" fmla="*/ 414 w 812"/>
                <a:gd name="T55" fmla="*/ 25 h 253"/>
                <a:gd name="T56" fmla="*/ 380 w 812"/>
                <a:gd name="T57" fmla="*/ 28 h 253"/>
                <a:gd name="T58" fmla="*/ 380 w 812"/>
                <a:gd name="T59" fmla="*/ 131 h 253"/>
                <a:gd name="T60" fmla="*/ 414 w 812"/>
                <a:gd name="T61" fmla="*/ 131 h 253"/>
                <a:gd name="T62" fmla="*/ 447 w 812"/>
                <a:gd name="T63" fmla="*/ 79 h 253"/>
                <a:gd name="T64" fmla="*/ 414 w 812"/>
                <a:gd name="T65" fmla="*/ 25 h 253"/>
                <a:gd name="T66" fmla="*/ 590 w 812"/>
                <a:gd name="T67" fmla="*/ 253 h 253"/>
                <a:gd name="T68" fmla="*/ 516 w 812"/>
                <a:gd name="T69" fmla="*/ 123 h 253"/>
                <a:gd name="T70" fmla="*/ 590 w 812"/>
                <a:gd name="T71" fmla="*/ 0 h 253"/>
                <a:gd name="T72" fmla="*/ 664 w 812"/>
                <a:gd name="T73" fmla="*/ 123 h 253"/>
                <a:gd name="T74" fmla="*/ 590 w 812"/>
                <a:gd name="T75" fmla="*/ 253 h 253"/>
                <a:gd name="T76" fmla="*/ 590 w 812"/>
                <a:gd name="T77" fmla="*/ 26 h 253"/>
                <a:gd name="T78" fmla="*/ 547 w 812"/>
                <a:gd name="T79" fmla="*/ 125 h 253"/>
                <a:gd name="T80" fmla="*/ 590 w 812"/>
                <a:gd name="T81" fmla="*/ 227 h 253"/>
                <a:gd name="T82" fmla="*/ 632 w 812"/>
                <a:gd name="T83" fmla="*/ 125 h 253"/>
                <a:gd name="T84" fmla="*/ 590 w 812"/>
                <a:gd name="T85" fmla="*/ 26 h 253"/>
                <a:gd name="T86" fmla="*/ 753 w 812"/>
                <a:gd name="T87" fmla="*/ 253 h 253"/>
                <a:gd name="T88" fmla="*/ 706 w 812"/>
                <a:gd name="T89" fmla="*/ 246 h 253"/>
                <a:gd name="T90" fmla="*/ 706 w 812"/>
                <a:gd name="T91" fmla="*/ 221 h 253"/>
                <a:gd name="T92" fmla="*/ 752 w 812"/>
                <a:gd name="T93" fmla="*/ 226 h 253"/>
                <a:gd name="T94" fmla="*/ 782 w 812"/>
                <a:gd name="T95" fmla="*/ 184 h 253"/>
                <a:gd name="T96" fmla="*/ 752 w 812"/>
                <a:gd name="T97" fmla="*/ 134 h 253"/>
                <a:gd name="T98" fmla="*/ 723 w 812"/>
                <a:gd name="T99" fmla="*/ 134 h 253"/>
                <a:gd name="T100" fmla="*/ 723 w 812"/>
                <a:gd name="T101" fmla="*/ 109 h 253"/>
                <a:gd name="T102" fmla="*/ 748 w 812"/>
                <a:gd name="T103" fmla="*/ 109 h 253"/>
                <a:gd name="T104" fmla="*/ 778 w 812"/>
                <a:gd name="T105" fmla="*/ 65 h 253"/>
                <a:gd name="T106" fmla="*/ 752 w 812"/>
                <a:gd name="T107" fmla="*/ 26 h 253"/>
                <a:gd name="T108" fmla="*/ 708 w 812"/>
                <a:gd name="T109" fmla="*/ 32 h 253"/>
                <a:gd name="T110" fmla="*/ 708 w 812"/>
                <a:gd name="T111" fmla="*/ 6 h 253"/>
                <a:gd name="T112" fmla="*/ 751 w 812"/>
                <a:gd name="T113" fmla="*/ 0 h 253"/>
                <a:gd name="T114" fmla="*/ 808 w 812"/>
                <a:gd name="T115" fmla="*/ 68 h 253"/>
                <a:gd name="T116" fmla="*/ 781 w 812"/>
                <a:gd name="T117" fmla="*/ 120 h 253"/>
                <a:gd name="T118" fmla="*/ 812 w 812"/>
                <a:gd name="T119" fmla="*/ 180 h 253"/>
                <a:gd name="T120" fmla="*/ 753 w 812"/>
                <a:gd name="T121"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2" h="253">
                  <a:moveTo>
                    <a:pt x="85" y="29"/>
                  </a:moveTo>
                  <a:cubicBezTo>
                    <a:pt x="85" y="250"/>
                    <a:pt x="85" y="250"/>
                    <a:pt x="85" y="250"/>
                  </a:cubicBezTo>
                  <a:cubicBezTo>
                    <a:pt x="54" y="250"/>
                    <a:pt x="54" y="250"/>
                    <a:pt x="54" y="250"/>
                  </a:cubicBezTo>
                  <a:cubicBezTo>
                    <a:pt x="54" y="29"/>
                    <a:pt x="54" y="29"/>
                    <a:pt x="54" y="29"/>
                  </a:cubicBezTo>
                  <a:cubicBezTo>
                    <a:pt x="0" y="29"/>
                    <a:pt x="0" y="29"/>
                    <a:pt x="0" y="29"/>
                  </a:cubicBezTo>
                  <a:cubicBezTo>
                    <a:pt x="0" y="2"/>
                    <a:pt x="0" y="2"/>
                    <a:pt x="0" y="2"/>
                  </a:cubicBezTo>
                  <a:cubicBezTo>
                    <a:pt x="140" y="2"/>
                    <a:pt x="140" y="2"/>
                    <a:pt x="140" y="2"/>
                  </a:cubicBezTo>
                  <a:cubicBezTo>
                    <a:pt x="140" y="29"/>
                    <a:pt x="140" y="29"/>
                    <a:pt x="140" y="29"/>
                  </a:cubicBezTo>
                  <a:lnTo>
                    <a:pt x="85" y="29"/>
                  </a:lnTo>
                  <a:close/>
                  <a:moveTo>
                    <a:pt x="250" y="135"/>
                  </a:moveTo>
                  <a:cubicBezTo>
                    <a:pt x="250" y="250"/>
                    <a:pt x="250" y="250"/>
                    <a:pt x="250" y="250"/>
                  </a:cubicBezTo>
                  <a:cubicBezTo>
                    <a:pt x="218" y="250"/>
                    <a:pt x="218" y="250"/>
                    <a:pt x="218" y="250"/>
                  </a:cubicBezTo>
                  <a:cubicBezTo>
                    <a:pt x="218" y="135"/>
                    <a:pt x="218" y="135"/>
                    <a:pt x="218" y="135"/>
                  </a:cubicBezTo>
                  <a:cubicBezTo>
                    <a:pt x="155" y="2"/>
                    <a:pt x="155" y="2"/>
                    <a:pt x="155" y="2"/>
                  </a:cubicBezTo>
                  <a:cubicBezTo>
                    <a:pt x="189" y="2"/>
                    <a:pt x="189" y="2"/>
                    <a:pt x="189" y="2"/>
                  </a:cubicBezTo>
                  <a:cubicBezTo>
                    <a:pt x="236" y="103"/>
                    <a:pt x="236" y="103"/>
                    <a:pt x="236" y="103"/>
                  </a:cubicBezTo>
                  <a:cubicBezTo>
                    <a:pt x="282" y="2"/>
                    <a:pt x="282" y="2"/>
                    <a:pt x="282" y="2"/>
                  </a:cubicBezTo>
                  <a:cubicBezTo>
                    <a:pt x="315" y="2"/>
                    <a:pt x="315" y="2"/>
                    <a:pt x="315" y="2"/>
                  </a:cubicBezTo>
                  <a:lnTo>
                    <a:pt x="250" y="135"/>
                  </a:lnTo>
                  <a:close/>
                  <a:moveTo>
                    <a:pt x="410" y="157"/>
                  </a:moveTo>
                  <a:cubicBezTo>
                    <a:pt x="380" y="157"/>
                    <a:pt x="380" y="157"/>
                    <a:pt x="380" y="157"/>
                  </a:cubicBezTo>
                  <a:cubicBezTo>
                    <a:pt x="380" y="250"/>
                    <a:pt x="380" y="250"/>
                    <a:pt x="380" y="250"/>
                  </a:cubicBezTo>
                  <a:cubicBezTo>
                    <a:pt x="350" y="250"/>
                    <a:pt x="350" y="250"/>
                    <a:pt x="350" y="250"/>
                  </a:cubicBezTo>
                  <a:cubicBezTo>
                    <a:pt x="350" y="2"/>
                    <a:pt x="350" y="2"/>
                    <a:pt x="350" y="2"/>
                  </a:cubicBezTo>
                  <a:cubicBezTo>
                    <a:pt x="350" y="2"/>
                    <a:pt x="380" y="0"/>
                    <a:pt x="410" y="0"/>
                  </a:cubicBezTo>
                  <a:cubicBezTo>
                    <a:pt x="463" y="0"/>
                    <a:pt x="479" y="33"/>
                    <a:pt x="479" y="77"/>
                  </a:cubicBezTo>
                  <a:cubicBezTo>
                    <a:pt x="479" y="130"/>
                    <a:pt x="460" y="157"/>
                    <a:pt x="410" y="157"/>
                  </a:cubicBezTo>
                  <a:moveTo>
                    <a:pt x="414" y="25"/>
                  </a:moveTo>
                  <a:cubicBezTo>
                    <a:pt x="394" y="25"/>
                    <a:pt x="380" y="28"/>
                    <a:pt x="380" y="28"/>
                  </a:cubicBezTo>
                  <a:cubicBezTo>
                    <a:pt x="380" y="131"/>
                    <a:pt x="380" y="131"/>
                    <a:pt x="380" y="131"/>
                  </a:cubicBezTo>
                  <a:cubicBezTo>
                    <a:pt x="414" y="131"/>
                    <a:pt x="414" y="131"/>
                    <a:pt x="414" y="131"/>
                  </a:cubicBezTo>
                  <a:cubicBezTo>
                    <a:pt x="434" y="131"/>
                    <a:pt x="447" y="118"/>
                    <a:pt x="447" y="79"/>
                  </a:cubicBezTo>
                  <a:cubicBezTo>
                    <a:pt x="447" y="44"/>
                    <a:pt x="439" y="25"/>
                    <a:pt x="414" y="25"/>
                  </a:cubicBezTo>
                  <a:moveTo>
                    <a:pt x="590" y="253"/>
                  </a:moveTo>
                  <a:cubicBezTo>
                    <a:pt x="532" y="253"/>
                    <a:pt x="516" y="210"/>
                    <a:pt x="516" y="123"/>
                  </a:cubicBezTo>
                  <a:cubicBezTo>
                    <a:pt x="516" y="40"/>
                    <a:pt x="532" y="0"/>
                    <a:pt x="590" y="0"/>
                  </a:cubicBezTo>
                  <a:cubicBezTo>
                    <a:pt x="648" y="0"/>
                    <a:pt x="664" y="40"/>
                    <a:pt x="664" y="123"/>
                  </a:cubicBezTo>
                  <a:cubicBezTo>
                    <a:pt x="664" y="210"/>
                    <a:pt x="648" y="253"/>
                    <a:pt x="590" y="253"/>
                  </a:cubicBezTo>
                  <a:moveTo>
                    <a:pt x="590" y="26"/>
                  </a:moveTo>
                  <a:cubicBezTo>
                    <a:pt x="558" y="26"/>
                    <a:pt x="547" y="47"/>
                    <a:pt x="547" y="125"/>
                  </a:cubicBezTo>
                  <a:cubicBezTo>
                    <a:pt x="547" y="201"/>
                    <a:pt x="558" y="227"/>
                    <a:pt x="590" y="227"/>
                  </a:cubicBezTo>
                  <a:cubicBezTo>
                    <a:pt x="622" y="227"/>
                    <a:pt x="632" y="201"/>
                    <a:pt x="632" y="125"/>
                  </a:cubicBezTo>
                  <a:cubicBezTo>
                    <a:pt x="632" y="47"/>
                    <a:pt x="622" y="26"/>
                    <a:pt x="590" y="26"/>
                  </a:cubicBezTo>
                  <a:moveTo>
                    <a:pt x="753" y="253"/>
                  </a:moveTo>
                  <a:cubicBezTo>
                    <a:pt x="735" y="253"/>
                    <a:pt x="710" y="247"/>
                    <a:pt x="706" y="246"/>
                  </a:cubicBezTo>
                  <a:cubicBezTo>
                    <a:pt x="706" y="221"/>
                    <a:pt x="706" y="221"/>
                    <a:pt x="706" y="221"/>
                  </a:cubicBezTo>
                  <a:cubicBezTo>
                    <a:pt x="715" y="222"/>
                    <a:pt x="737" y="226"/>
                    <a:pt x="752" y="226"/>
                  </a:cubicBezTo>
                  <a:cubicBezTo>
                    <a:pt x="770" y="226"/>
                    <a:pt x="782" y="211"/>
                    <a:pt x="782" y="184"/>
                  </a:cubicBezTo>
                  <a:cubicBezTo>
                    <a:pt x="782" y="151"/>
                    <a:pt x="777" y="134"/>
                    <a:pt x="752" y="134"/>
                  </a:cubicBezTo>
                  <a:cubicBezTo>
                    <a:pt x="723" y="134"/>
                    <a:pt x="723" y="134"/>
                    <a:pt x="723" y="134"/>
                  </a:cubicBezTo>
                  <a:cubicBezTo>
                    <a:pt x="723" y="109"/>
                    <a:pt x="723" y="109"/>
                    <a:pt x="723" y="109"/>
                  </a:cubicBezTo>
                  <a:cubicBezTo>
                    <a:pt x="748" y="109"/>
                    <a:pt x="748" y="109"/>
                    <a:pt x="748" y="109"/>
                  </a:cubicBezTo>
                  <a:cubicBezTo>
                    <a:pt x="777" y="109"/>
                    <a:pt x="778" y="79"/>
                    <a:pt x="778" y="65"/>
                  </a:cubicBezTo>
                  <a:cubicBezTo>
                    <a:pt x="778" y="37"/>
                    <a:pt x="769" y="26"/>
                    <a:pt x="752" y="26"/>
                  </a:cubicBezTo>
                  <a:cubicBezTo>
                    <a:pt x="736" y="26"/>
                    <a:pt x="718" y="30"/>
                    <a:pt x="708" y="32"/>
                  </a:cubicBezTo>
                  <a:cubicBezTo>
                    <a:pt x="708" y="6"/>
                    <a:pt x="708" y="6"/>
                    <a:pt x="708" y="6"/>
                  </a:cubicBezTo>
                  <a:cubicBezTo>
                    <a:pt x="712" y="5"/>
                    <a:pt x="733" y="0"/>
                    <a:pt x="751" y="0"/>
                  </a:cubicBezTo>
                  <a:cubicBezTo>
                    <a:pt x="787" y="0"/>
                    <a:pt x="808" y="16"/>
                    <a:pt x="808" y="68"/>
                  </a:cubicBezTo>
                  <a:cubicBezTo>
                    <a:pt x="808" y="92"/>
                    <a:pt x="800" y="113"/>
                    <a:pt x="781" y="120"/>
                  </a:cubicBezTo>
                  <a:cubicBezTo>
                    <a:pt x="803" y="122"/>
                    <a:pt x="812" y="145"/>
                    <a:pt x="812" y="180"/>
                  </a:cubicBezTo>
                  <a:cubicBezTo>
                    <a:pt x="812" y="233"/>
                    <a:pt x="792" y="253"/>
                    <a:pt x="753" y="25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54" name="Freeform 6">
              <a:extLst>
                <a:ext uri="{FF2B5EF4-FFF2-40B4-BE49-F238E27FC236}">
                  <a16:creationId xmlns:a16="http://schemas.microsoft.com/office/drawing/2014/main" id="{A485F368-199D-48B0-8B5A-3D47E00FD22C}"/>
                </a:ext>
              </a:extLst>
            </p:cNvPr>
            <p:cNvSpPr>
              <a:spLocks/>
            </p:cNvSpPr>
            <p:nvPr userDrawn="1"/>
          </p:nvSpPr>
          <p:spPr bwMode="auto">
            <a:xfrm>
              <a:off x="14706725" y="696574"/>
              <a:ext cx="385822" cy="509805"/>
            </a:xfrm>
            <a:custGeom>
              <a:avLst/>
              <a:gdLst>
                <a:gd name="T0" fmla="*/ 252 w 252"/>
                <a:gd name="T1" fmla="*/ 227 h 332"/>
                <a:gd name="T2" fmla="*/ 237 w 252"/>
                <a:gd name="T3" fmla="*/ 229 h 332"/>
                <a:gd name="T4" fmla="*/ 132 w 252"/>
                <a:gd name="T5" fmla="*/ 30 h 332"/>
                <a:gd name="T6" fmla="*/ 142 w 252"/>
                <a:gd name="T7" fmla="*/ 0 h 332"/>
                <a:gd name="T8" fmla="*/ 7 w 252"/>
                <a:gd name="T9" fmla="*/ 50 h 332"/>
                <a:gd name="T10" fmla="*/ 0 w 252"/>
                <a:gd name="T11" fmla="*/ 78 h 332"/>
                <a:gd name="T12" fmla="*/ 142 w 252"/>
                <a:gd name="T13" fmla="*/ 332 h 332"/>
                <a:gd name="T14" fmla="*/ 252 w 252"/>
                <a:gd name="T15" fmla="*/ 227 h 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332">
                  <a:moveTo>
                    <a:pt x="252" y="227"/>
                  </a:moveTo>
                  <a:cubicBezTo>
                    <a:pt x="247" y="228"/>
                    <a:pt x="243" y="229"/>
                    <a:pt x="237" y="229"/>
                  </a:cubicBezTo>
                  <a:cubicBezTo>
                    <a:pt x="195" y="229"/>
                    <a:pt x="132" y="79"/>
                    <a:pt x="132" y="30"/>
                  </a:cubicBezTo>
                  <a:cubicBezTo>
                    <a:pt x="132" y="11"/>
                    <a:pt x="136" y="5"/>
                    <a:pt x="142" y="0"/>
                  </a:cubicBezTo>
                  <a:cubicBezTo>
                    <a:pt x="90" y="6"/>
                    <a:pt x="27" y="25"/>
                    <a:pt x="7" y="50"/>
                  </a:cubicBezTo>
                  <a:cubicBezTo>
                    <a:pt x="3" y="56"/>
                    <a:pt x="0" y="65"/>
                    <a:pt x="0" y="78"/>
                  </a:cubicBezTo>
                  <a:cubicBezTo>
                    <a:pt x="0" y="155"/>
                    <a:pt x="83" y="332"/>
                    <a:pt x="142" y="332"/>
                  </a:cubicBezTo>
                  <a:cubicBezTo>
                    <a:pt x="169" y="332"/>
                    <a:pt x="214" y="287"/>
                    <a:pt x="252" y="22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55" name="Freeform 7">
              <a:extLst>
                <a:ext uri="{FF2B5EF4-FFF2-40B4-BE49-F238E27FC236}">
                  <a16:creationId xmlns:a16="http://schemas.microsoft.com/office/drawing/2014/main" id="{CD65EA76-B02D-4A62-8B0A-BD5DD25B023E}"/>
                </a:ext>
              </a:extLst>
            </p:cNvPr>
            <p:cNvSpPr>
              <a:spLocks/>
            </p:cNvSpPr>
            <p:nvPr userDrawn="1"/>
          </p:nvSpPr>
          <p:spPr bwMode="auto">
            <a:xfrm>
              <a:off x="15002377" y="688770"/>
              <a:ext cx="214153" cy="270509"/>
            </a:xfrm>
            <a:custGeom>
              <a:avLst/>
              <a:gdLst>
                <a:gd name="T0" fmla="*/ 31 w 140"/>
                <a:gd name="T1" fmla="*/ 0 h 176"/>
                <a:gd name="T2" fmla="*/ 140 w 140"/>
                <a:gd name="T3" fmla="*/ 39 h 176"/>
                <a:gd name="T4" fmla="*/ 80 w 140"/>
                <a:gd name="T5" fmla="*/ 176 h 176"/>
                <a:gd name="T6" fmla="*/ 0 w 140"/>
                <a:gd name="T7" fmla="*/ 27 h 176"/>
                <a:gd name="T8" fmla="*/ 31 w 140"/>
                <a:gd name="T9" fmla="*/ 0 h 176"/>
              </a:gdLst>
              <a:ahLst/>
              <a:cxnLst>
                <a:cxn ang="0">
                  <a:pos x="T0" y="T1"/>
                </a:cxn>
                <a:cxn ang="0">
                  <a:pos x="T2" y="T3"/>
                </a:cxn>
                <a:cxn ang="0">
                  <a:pos x="T4" y="T5"/>
                </a:cxn>
                <a:cxn ang="0">
                  <a:pos x="T6" y="T7"/>
                </a:cxn>
                <a:cxn ang="0">
                  <a:pos x="T8" y="T9"/>
                </a:cxn>
              </a:cxnLst>
              <a:rect l="0" t="0" r="r" b="b"/>
              <a:pathLst>
                <a:path w="140" h="176">
                  <a:moveTo>
                    <a:pt x="31" y="0"/>
                  </a:moveTo>
                  <a:cubicBezTo>
                    <a:pt x="85" y="0"/>
                    <a:pt x="140" y="9"/>
                    <a:pt x="140" y="39"/>
                  </a:cubicBezTo>
                  <a:cubicBezTo>
                    <a:pt x="140" y="101"/>
                    <a:pt x="100" y="176"/>
                    <a:pt x="80" y="176"/>
                  </a:cubicBezTo>
                  <a:cubicBezTo>
                    <a:pt x="44" y="176"/>
                    <a:pt x="0" y="77"/>
                    <a:pt x="0" y="27"/>
                  </a:cubicBezTo>
                  <a:cubicBezTo>
                    <a:pt x="0" y="4"/>
                    <a:pt x="9" y="0"/>
                    <a:pt x="31"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grpSp>
    </p:spTree>
    <p:extLst>
      <p:ext uri="{BB962C8B-B14F-4D97-AF65-F5344CB8AC3E}">
        <p14:creationId xmlns:p14="http://schemas.microsoft.com/office/powerpoint/2010/main" val="89350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fade">
                                      <p:cBhvr>
                                        <p:cTn id="15" dur="500"/>
                                        <p:tgtEl>
                                          <p:spTgt spid="2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500"/>
                                        <p:tgtEl>
                                          <p:spTgt spid="9">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Effect transition="in" filter="fade">
                                      <p:cBhvr>
                                        <p:cTn id="23" dur="500"/>
                                        <p:tgtEl>
                                          <p:spTgt spid="2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fade">
                                      <p:cBhvr>
                                        <p:cTn id="28" dur="500"/>
                                        <p:tgtEl>
                                          <p:spTgt spid="10">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xEl>
                                              <p:pRg st="0" end="0"/>
                                            </p:txEl>
                                          </p:spTgt>
                                        </p:tgtEl>
                                        <p:attrNameLst>
                                          <p:attrName>style.visibility</p:attrName>
                                        </p:attrNameLst>
                                      </p:cBhvr>
                                      <p:to>
                                        <p:strVal val="visible"/>
                                      </p:to>
                                    </p:set>
                                    <p:animEffect transition="in" filter="fade">
                                      <p:cBhvr>
                                        <p:cTn id="31" dur="500"/>
                                        <p:tgtEl>
                                          <p:spTgt spid="2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xEl>
                                              <p:pRg st="0" end="0"/>
                                            </p:txEl>
                                          </p:spTgt>
                                        </p:tgtEl>
                                        <p:attrNameLst>
                                          <p:attrName>style.visibility</p:attrName>
                                        </p:attrNameLst>
                                      </p:cBhvr>
                                      <p:to>
                                        <p:strVal val="visible"/>
                                      </p:to>
                                    </p:set>
                                    <p:animEffect transition="in" filter="fade">
                                      <p:cBhvr>
                                        <p:cTn id="36" dur="500"/>
                                        <p:tgtEl>
                                          <p:spTgt spid="12">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4">
                                            <p:txEl>
                                              <p:pRg st="0" end="0"/>
                                            </p:txEl>
                                          </p:spTgt>
                                        </p:tgtEl>
                                        <p:attrNameLst>
                                          <p:attrName>style.visibility</p:attrName>
                                        </p:attrNameLst>
                                      </p:cBhvr>
                                      <p:to>
                                        <p:strVal val="visible"/>
                                      </p:to>
                                    </p:set>
                                    <p:animEffect transition="in" filter="fade">
                                      <p:cBhvr>
                                        <p:cTn id="39" dur="500"/>
                                        <p:tgtEl>
                                          <p:spTgt spid="2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
                                            <p:txEl>
                                              <p:pRg st="0" end="0"/>
                                            </p:txEl>
                                          </p:spTgt>
                                        </p:tgtEl>
                                        <p:attrNameLst>
                                          <p:attrName>style.visibility</p:attrName>
                                        </p:attrNameLst>
                                      </p:cBhvr>
                                      <p:to>
                                        <p:strVal val="visible"/>
                                      </p:to>
                                    </p:set>
                                    <p:animEffect transition="in" filter="fade">
                                      <p:cBhvr>
                                        <p:cTn id="44" dur="500"/>
                                        <p:tgtEl>
                                          <p:spTgt spid="11">
                                            <p:txEl>
                                              <p:pRg st="0" end="0"/>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5">
                                            <p:txEl>
                                              <p:pRg st="0" end="0"/>
                                            </p:txEl>
                                          </p:spTgt>
                                        </p:tgtEl>
                                        <p:attrNameLst>
                                          <p:attrName>style.visibility</p:attrName>
                                        </p:attrNameLst>
                                      </p:cBhvr>
                                      <p:to>
                                        <p:strVal val="visible"/>
                                      </p:to>
                                    </p:set>
                                    <p:animEffect transition="in" filter="fade">
                                      <p:cBhvr>
                                        <p:cTn id="47" dur="500"/>
                                        <p:tgtEl>
                                          <p:spTgt spid="25">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
                                            <p:txEl>
                                              <p:pRg st="0" end="0"/>
                                            </p:txEl>
                                          </p:spTgt>
                                        </p:tgtEl>
                                        <p:attrNameLst>
                                          <p:attrName>style.visibility</p:attrName>
                                        </p:attrNameLst>
                                      </p:cBhvr>
                                      <p:to>
                                        <p:strVal val="visible"/>
                                      </p:to>
                                    </p:set>
                                    <p:animEffect transition="in" filter="fade">
                                      <p:cBhvr>
                                        <p:cTn id="52" dur="500"/>
                                        <p:tgtEl>
                                          <p:spTgt spid="19">
                                            <p:txEl>
                                              <p:pRg st="0" end="0"/>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6">
                                            <p:txEl>
                                              <p:pRg st="0" end="0"/>
                                            </p:txEl>
                                          </p:spTgt>
                                        </p:tgtEl>
                                        <p:attrNameLst>
                                          <p:attrName>style.visibility</p:attrName>
                                        </p:attrNameLst>
                                      </p:cBhvr>
                                      <p:to>
                                        <p:strVal val="visible"/>
                                      </p:to>
                                    </p:set>
                                    <p:animEffect transition="in" filter="fade">
                                      <p:cBhvr>
                                        <p:cTn id="55" dur="500"/>
                                        <p:tgtEl>
                                          <p:spTgt spid="26">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5">
                                            <p:txEl>
                                              <p:pRg st="0" end="0"/>
                                            </p:txEl>
                                          </p:spTgt>
                                        </p:tgtEl>
                                        <p:attrNameLst>
                                          <p:attrName>style.visibility</p:attrName>
                                        </p:attrNameLst>
                                      </p:cBhvr>
                                      <p:to>
                                        <p:strVal val="visible"/>
                                      </p:to>
                                    </p:set>
                                    <p:animEffect transition="in" filter="fade">
                                      <p:cBhvr>
                                        <p:cTn id="60" dur="500"/>
                                        <p:tgtEl>
                                          <p:spTgt spid="5">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7">
                                            <p:txEl>
                                              <p:pRg st="0" end="0"/>
                                            </p:txEl>
                                          </p:spTgt>
                                        </p:tgtEl>
                                        <p:attrNameLst>
                                          <p:attrName>style.visibility</p:attrName>
                                        </p:attrNameLst>
                                      </p:cBhvr>
                                      <p:to>
                                        <p:strVal val="visible"/>
                                      </p:to>
                                    </p:set>
                                    <p:animEffect transition="in" filter="fade">
                                      <p:cBhvr>
                                        <p:cTn id="65" dur="500"/>
                                        <p:tgtEl>
                                          <p:spTgt spid="27">
                                            <p:txEl>
                                              <p:pRg st="0" end="0"/>
                                            </p:tx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0">
                                            <p:txEl>
                                              <p:pRg st="0" end="0"/>
                                            </p:txEl>
                                          </p:spTgt>
                                        </p:tgtEl>
                                        <p:attrNameLst>
                                          <p:attrName>style.visibility</p:attrName>
                                        </p:attrNameLst>
                                      </p:cBhvr>
                                      <p:to>
                                        <p:strVal val="visible"/>
                                      </p:to>
                                    </p:set>
                                    <p:animEffect transition="in" filter="fade">
                                      <p:cBhvr>
                                        <p:cTn id="68" dur="500"/>
                                        <p:tgtEl>
                                          <p:spTgt spid="40">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8">
                                            <p:txEl>
                                              <p:pRg st="0" end="0"/>
                                            </p:txEl>
                                          </p:spTgt>
                                        </p:tgtEl>
                                        <p:attrNameLst>
                                          <p:attrName>style.visibility</p:attrName>
                                        </p:attrNameLst>
                                      </p:cBhvr>
                                      <p:to>
                                        <p:strVal val="visible"/>
                                      </p:to>
                                    </p:set>
                                    <p:animEffect transition="in" filter="fade">
                                      <p:cBhvr>
                                        <p:cTn id="73" dur="500"/>
                                        <p:tgtEl>
                                          <p:spTgt spid="28">
                                            <p:txEl>
                                              <p:pRg st="0" end="0"/>
                                            </p:tx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1">
                                            <p:txEl>
                                              <p:pRg st="0" end="0"/>
                                            </p:txEl>
                                          </p:spTgt>
                                        </p:tgtEl>
                                        <p:attrNameLst>
                                          <p:attrName>style.visibility</p:attrName>
                                        </p:attrNameLst>
                                      </p:cBhvr>
                                      <p:to>
                                        <p:strVal val="visible"/>
                                      </p:to>
                                    </p:set>
                                    <p:animEffect transition="in" filter="fade">
                                      <p:cBhvr>
                                        <p:cTn id="76" dur="500"/>
                                        <p:tgtEl>
                                          <p:spTgt spid="41">
                                            <p:txEl>
                                              <p:pRg st="0" end="0"/>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9">
                                            <p:txEl>
                                              <p:pRg st="0" end="0"/>
                                            </p:txEl>
                                          </p:spTgt>
                                        </p:tgtEl>
                                        <p:attrNameLst>
                                          <p:attrName>style.visibility</p:attrName>
                                        </p:attrNameLst>
                                      </p:cBhvr>
                                      <p:to>
                                        <p:strVal val="visible"/>
                                      </p:to>
                                    </p:set>
                                    <p:animEffect transition="in" filter="fade">
                                      <p:cBhvr>
                                        <p:cTn id="81" dur="500"/>
                                        <p:tgtEl>
                                          <p:spTgt spid="29">
                                            <p:txEl>
                                              <p:pRg st="0" end="0"/>
                                            </p:txEl>
                                          </p:spTgt>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2">
                                            <p:txEl>
                                              <p:pRg st="0" end="0"/>
                                            </p:txEl>
                                          </p:spTgt>
                                        </p:tgtEl>
                                        <p:attrNameLst>
                                          <p:attrName>style.visibility</p:attrName>
                                        </p:attrNameLst>
                                      </p:cBhvr>
                                      <p:to>
                                        <p:strVal val="visible"/>
                                      </p:to>
                                    </p:set>
                                    <p:animEffect transition="in" filter="fade">
                                      <p:cBhvr>
                                        <p:cTn id="84" dur="500"/>
                                        <p:tgtEl>
                                          <p:spTgt spid="42">
                                            <p:txEl>
                                              <p:pRg st="0" end="0"/>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0">
                                            <p:txEl>
                                              <p:pRg st="0" end="0"/>
                                            </p:txEl>
                                          </p:spTgt>
                                        </p:tgtEl>
                                        <p:attrNameLst>
                                          <p:attrName>style.visibility</p:attrName>
                                        </p:attrNameLst>
                                      </p:cBhvr>
                                      <p:to>
                                        <p:strVal val="visible"/>
                                      </p:to>
                                    </p:set>
                                    <p:animEffect transition="in" filter="fade">
                                      <p:cBhvr>
                                        <p:cTn id="89" dur="500"/>
                                        <p:tgtEl>
                                          <p:spTgt spid="30">
                                            <p:txEl>
                                              <p:pRg st="0" end="0"/>
                                            </p:txEl>
                                          </p:spTgt>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43">
                                            <p:txEl>
                                              <p:pRg st="0" end="0"/>
                                            </p:txEl>
                                          </p:spTgt>
                                        </p:tgtEl>
                                        <p:attrNameLst>
                                          <p:attrName>style.visibility</p:attrName>
                                        </p:attrNameLst>
                                      </p:cBhvr>
                                      <p:to>
                                        <p:strVal val="visible"/>
                                      </p:to>
                                    </p:set>
                                    <p:animEffect transition="in" filter="fade">
                                      <p:cBhvr>
                                        <p:cTn id="92" dur="500"/>
                                        <p:tgtEl>
                                          <p:spTgt spid="43">
                                            <p:txEl>
                                              <p:pRg st="0" end="0"/>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1">
                                            <p:txEl>
                                              <p:pRg st="0" end="0"/>
                                            </p:txEl>
                                          </p:spTgt>
                                        </p:tgtEl>
                                        <p:attrNameLst>
                                          <p:attrName>style.visibility</p:attrName>
                                        </p:attrNameLst>
                                      </p:cBhvr>
                                      <p:to>
                                        <p:strVal val="visible"/>
                                      </p:to>
                                    </p:set>
                                    <p:animEffect transition="in" filter="fade">
                                      <p:cBhvr>
                                        <p:cTn id="97" dur="500"/>
                                        <p:tgtEl>
                                          <p:spTgt spid="31">
                                            <p:txEl>
                                              <p:pRg st="0" end="0"/>
                                            </p:txEl>
                                          </p:spTgt>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44">
                                            <p:txEl>
                                              <p:pRg st="0" end="0"/>
                                            </p:txEl>
                                          </p:spTgt>
                                        </p:tgtEl>
                                        <p:attrNameLst>
                                          <p:attrName>style.visibility</p:attrName>
                                        </p:attrNameLst>
                                      </p:cBhvr>
                                      <p:to>
                                        <p:strVal val="visible"/>
                                      </p:to>
                                    </p:set>
                                    <p:animEffect transition="in" filter="fade">
                                      <p:cBhvr>
                                        <p:cTn id="100" dur="500"/>
                                        <p:tgtEl>
                                          <p:spTgt spid="44">
                                            <p:txEl>
                                              <p:pRg st="0" end="0"/>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32">
                                            <p:txEl>
                                              <p:pRg st="0" end="0"/>
                                            </p:txEl>
                                          </p:spTgt>
                                        </p:tgtEl>
                                        <p:attrNameLst>
                                          <p:attrName>style.visibility</p:attrName>
                                        </p:attrNameLst>
                                      </p:cBhvr>
                                      <p:to>
                                        <p:strVal val="visible"/>
                                      </p:to>
                                    </p:set>
                                    <p:animEffect transition="in" filter="fade">
                                      <p:cBhvr>
                                        <p:cTn id="105" dur="500"/>
                                        <p:tgtEl>
                                          <p:spTgt spid="32">
                                            <p:txEl>
                                              <p:pRg st="0" end="0"/>
                                            </p:txEl>
                                          </p:spTgt>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45">
                                            <p:txEl>
                                              <p:pRg st="0" end="0"/>
                                            </p:txEl>
                                          </p:spTgt>
                                        </p:tgtEl>
                                        <p:attrNameLst>
                                          <p:attrName>style.visibility</p:attrName>
                                        </p:attrNameLst>
                                      </p:cBhvr>
                                      <p:to>
                                        <p:strVal val="visible"/>
                                      </p:to>
                                    </p:set>
                                    <p:animEffect transition="in" filter="fade">
                                      <p:cBhvr>
                                        <p:cTn id="108"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5" grpId="0" build="p">
        <p:tmplLst>
          <p:tmpl lvl="1">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8" grpId="0" build="p">
        <p:tmplLst>
          <p:tmpl lvl="1">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9" grpId="0" build="p">
        <p:tmplLst>
          <p:tmpl lvl="1">
            <p:tnLst>
              <p:par>
                <p:cTn presetID="10" presetClass="entr" presetSubtype="0" fill="hold" nodeType="click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10" presetClass="entr" presetSubtype="0" fill="hold" nodeType="click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10" presetClass="entr" presetSubtype="0" fill="hold" nodeType="click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click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click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click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click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40" grpId="0" build="p">
        <p:tmplLst>
          <p:tmpl lvl="1">
            <p:tnLst>
              <p:par>
                <p:cTn presetID="10" presetClass="entr" presetSubtype="0" fill="hold" nodeType="with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build="p">
        <p:tmplLst>
          <p:tmpl lvl="1">
            <p:tnLst>
              <p:par>
                <p:cTn presetID="10" presetClass="entr" presetSubtype="0" fill="hold" nodeType="with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3" grpId="0" build="p">
        <p:tmplLst>
          <p:tmpl lvl="1">
            <p:tnLst>
              <p:par>
                <p:cTn presetID="10" presetClass="entr" presetSubtype="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build="p">
        <p:tmplLst>
          <p:tmpl lvl="1">
            <p:tnLst>
              <p:par>
                <p:cTn presetID="10"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P spid="45" grpId="0" build="p">
        <p:tmplLst>
          <p:tmpl lvl="1">
            <p:tnLst>
              <p:par>
                <p:cTn presetID="10" presetClass="entr" presetSubtype="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Comparison">
    <p:spTree>
      <p:nvGrpSpPr>
        <p:cNvPr id="1" name=""/>
        <p:cNvGrpSpPr/>
        <p:nvPr/>
      </p:nvGrpSpPr>
      <p:grpSpPr>
        <a:xfrm>
          <a:off x="0" y="0"/>
          <a:ext cx="0" cy="0"/>
          <a:chOff x="0" y="0"/>
          <a:chExt cx="0" cy="0"/>
        </a:xfrm>
      </p:grpSpPr>
      <p:sp>
        <p:nvSpPr>
          <p:cNvPr id="3" name="Textplatzhalter 2"/>
          <p:cNvSpPr>
            <a:spLocks noGrp="1"/>
          </p:cNvSpPr>
          <p:nvPr>
            <p:ph type="body" idx="1" hasCustomPrompt="1"/>
          </p:nvPr>
        </p:nvSpPr>
        <p:spPr>
          <a:xfrm>
            <a:off x="9950798" y="2257747"/>
            <a:ext cx="3088768" cy="360000"/>
          </a:xfrm>
        </p:spPr>
        <p:txBody>
          <a:bodyPr anchor="b"/>
          <a:lstStyle>
            <a:lvl1pPr marL="0" indent="0" algn="ctr">
              <a:buNone/>
              <a:defRPr sz="2399" b="0" baseline="0">
                <a:solidFill>
                  <a:schemeClr val="tx1">
                    <a:lumMod val="50000"/>
                    <a:lumOff val="50000"/>
                  </a:schemeClr>
                </a:solidFill>
              </a:defRPr>
            </a:lvl1pPr>
            <a:lvl2pPr marL="457176" indent="0">
              <a:buNone/>
              <a:defRPr sz="2000" b="1"/>
            </a:lvl2pPr>
            <a:lvl3pPr marL="914354" indent="0">
              <a:buNone/>
              <a:defRPr sz="1801"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de-DE" err="1"/>
              <a:t>Product</a:t>
            </a:r>
            <a:r>
              <a:rPr lang="de-DE"/>
              <a:t> 1</a:t>
            </a:r>
          </a:p>
        </p:txBody>
      </p:sp>
      <p:sp>
        <p:nvSpPr>
          <p:cNvPr id="5" name="Textplatzhalter 4"/>
          <p:cNvSpPr>
            <a:spLocks noGrp="1"/>
          </p:cNvSpPr>
          <p:nvPr>
            <p:ph type="body" sz="quarter" idx="3" hasCustomPrompt="1"/>
          </p:nvPr>
        </p:nvSpPr>
        <p:spPr>
          <a:xfrm>
            <a:off x="13069724" y="2257747"/>
            <a:ext cx="3072094" cy="360000"/>
          </a:xfrm>
        </p:spPr>
        <p:txBody>
          <a:bodyPr anchor="b"/>
          <a:lstStyle>
            <a:lvl1pPr marL="0" indent="0" algn="ctr">
              <a:buNone/>
              <a:defRPr sz="2399" b="0">
                <a:solidFill>
                  <a:schemeClr val="tx1">
                    <a:lumMod val="50000"/>
                    <a:lumOff val="50000"/>
                  </a:schemeClr>
                </a:solidFill>
              </a:defRPr>
            </a:lvl1pPr>
            <a:lvl2pPr marL="457176" indent="0">
              <a:buNone/>
              <a:defRPr sz="2000" b="1"/>
            </a:lvl2pPr>
            <a:lvl3pPr marL="914354" indent="0">
              <a:buNone/>
              <a:defRPr sz="1801"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de-DE" err="1"/>
              <a:t>Product</a:t>
            </a:r>
            <a:r>
              <a:rPr lang="de-DE"/>
              <a:t> 2</a:t>
            </a:r>
          </a:p>
        </p:txBody>
      </p:sp>
      <p:sp>
        <p:nvSpPr>
          <p:cNvPr id="8" name="Textplatzhalter 3">
            <a:extLst>
              <a:ext uri="{FF2B5EF4-FFF2-40B4-BE49-F238E27FC236}">
                <a16:creationId xmlns:a16="http://schemas.microsoft.com/office/drawing/2014/main" id="{DBBA64D1-AFCE-4FF4-9DFB-E8532B89BB18}"/>
              </a:ext>
            </a:extLst>
          </p:cNvPr>
          <p:cNvSpPr>
            <a:spLocks noGrp="1"/>
          </p:cNvSpPr>
          <p:nvPr>
            <p:ph type="body" sz="quarter" idx="11" hasCustomPrompt="1"/>
          </p:nvPr>
        </p:nvSpPr>
        <p:spPr>
          <a:xfrm>
            <a:off x="1198444" y="2834792"/>
            <a:ext cx="7726824" cy="768000"/>
          </a:xfrm>
          <a:ln cap="sq">
            <a:noFill/>
          </a:ln>
          <a:effectLst/>
        </p:spPr>
        <p:txBody>
          <a:bodyPr>
            <a:normAutofit/>
          </a:bodyPr>
          <a:lstStyle>
            <a:lvl1pPr marL="0" indent="0">
              <a:buNone/>
              <a:defRPr sz="4000"/>
            </a:lvl1pPr>
          </a:lstStyle>
          <a:p>
            <a:pPr lvl="0"/>
            <a:r>
              <a:rPr lang="de-DE"/>
              <a:t>Feature</a:t>
            </a:r>
          </a:p>
        </p:txBody>
      </p:sp>
      <p:sp>
        <p:nvSpPr>
          <p:cNvPr id="9" name="Textplatzhalter 3">
            <a:extLst>
              <a:ext uri="{FF2B5EF4-FFF2-40B4-BE49-F238E27FC236}">
                <a16:creationId xmlns:a16="http://schemas.microsoft.com/office/drawing/2014/main" id="{816C3FCD-45C9-478F-AA78-6AC3DE24697B}"/>
              </a:ext>
            </a:extLst>
          </p:cNvPr>
          <p:cNvSpPr>
            <a:spLocks noGrp="1"/>
          </p:cNvSpPr>
          <p:nvPr>
            <p:ph type="body" sz="quarter" idx="12" hasCustomPrompt="1"/>
          </p:nvPr>
        </p:nvSpPr>
        <p:spPr>
          <a:xfrm>
            <a:off x="1198444" y="3806663"/>
            <a:ext cx="7726824" cy="768000"/>
          </a:xfrm>
        </p:spPr>
        <p:txBody>
          <a:bodyPr>
            <a:normAutofit/>
          </a:bodyPr>
          <a:lstStyle>
            <a:lvl1pPr marL="0" indent="0">
              <a:buNone/>
              <a:defRPr sz="4000"/>
            </a:lvl1pPr>
          </a:lstStyle>
          <a:p>
            <a:pPr lvl="0"/>
            <a:r>
              <a:rPr lang="de-DE"/>
              <a:t>Feature</a:t>
            </a:r>
          </a:p>
        </p:txBody>
      </p:sp>
      <p:sp>
        <p:nvSpPr>
          <p:cNvPr id="10" name="Textplatzhalter 3">
            <a:extLst>
              <a:ext uri="{FF2B5EF4-FFF2-40B4-BE49-F238E27FC236}">
                <a16:creationId xmlns:a16="http://schemas.microsoft.com/office/drawing/2014/main" id="{94CBC164-00FB-4D9F-A72B-11E2C39DE06C}"/>
              </a:ext>
            </a:extLst>
          </p:cNvPr>
          <p:cNvSpPr>
            <a:spLocks noGrp="1"/>
          </p:cNvSpPr>
          <p:nvPr>
            <p:ph type="body" sz="quarter" idx="13" hasCustomPrompt="1"/>
          </p:nvPr>
        </p:nvSpPr>
        <p:spPr>
          <a:xfrm>
            <a:off x="1198444" y="4778534"/>
            <a:ext cx="7726824" cy="768000"/>
          </a:xfrm>
        </p:spPr>
        <p:txBody>
          <a:bodyPr>
            <a:normAutofit/>
          </a:bodyPr>
          <a:lstStyle>
            <a:lvl1pPr marL="0" indent="0">
              <a:buNone/>
              <a:defRPr sz="4000"/>
            </a:lvl1pPr>
          </a:lstStyle>
          <a:p>
            <a:pPr lvl="0"/>
            <a:r>
              <a:rPr lang="de-DE"/>
              <a:t>Feature</a:t>
            </a:r>
          </a:p>
        </p:txBody>
      </p:sp>
      <p:sp>
        <p:nvSpPr>
          <p:cNvPr id="11" name="Textplatzhalter 3">
            <a:extLst>
              <a:ext uri="{FF2B5EF4-FFF2-40B4-BE49-F238E27FC236}">
                <a16:creationId xmlns:a16="http://schemas.microsoft.com/office/drawing/2014/main" id="{65BCD240-7768-42FE-BAD5-472FECC8AE39}"/>
              </a:ext>
            </a:extLst>
          </p:cNvPr>
          <p:cNvSpPr>
            <a:spLocks noGrp="1"/>
          </p:cNvSpPr>
          <p:nvPr>
            <p:ph type="body" sz="quarter" idx="18" hasCustomPrompt="1"/>
          </p:nvPr>
        </p:nvSpPr>
        <p:spPr>
          <a:xfrm>
            <a:off x="1198444" y="6722277"/>
            <a:ext cx="7726824" cy="768000"/>
          </a:xfrm>
        </p:spPr>
        <p:txBody>
          <a:bodyPr>
            <a:normAutofit/>
          </a:bodyPr>
          <a:lstStyle>
            <a:lvl1pPr marL="0" indent="0">
              <a:buNone/>
              <a:defRPr sz="4000"/>
            </a:lvl1pPr>
          </a:lstStyle>
          <a:p>
            <a:pPr lvl="0"/>
            <a:r>
              <a:rPr lang="de-DE"/>
              <a:t>Feature</a:t>
            </a:r>
          </a:p>
        </p:txBody>
      </p:sp>
      <p:sp>
        <p:nvSpPr>
          <p:cNvPr id="12" name="Textplatzhalter 3">
            <a:extLst>
              <a:ext uri="{FF2B5EF4-FFF2-40B4-BE49-F238E27FC236}">
                <a16:creationId xmlns:a16="http://schemas.microsoft.com/office/drawing/2014/main" id="{94C0BA3A-32DF-4CAB-B82C-84A65455B635}"/>
              </a:ext>
            </a:extLst>
          </p:cNvPr>
          <p:cNvSpPr>
            <a:spLocks noGrp="1"/>
          </p:cNvSpPr>
          <p:nvPr>
            <p:ph type="body" sz="quarter" idx="34" hasCustomPrompt="1"/>
          </p:nvPr>
        </p:nvSpPr>
        <p:spPr>
          <a:xfrm>
            <a:off x="1198444" y="5750406"/>
            <a:ext cx="7726824" cy="768000"/>
          </a:xfrm>
        </p:spPr>
        <p:txBody>
          <a:bodyPr>
            <a:normAutofit/>
          </a:bodyPr>
          <a:lstStyle>
            <a:lvl1pPr marL="0" indent="0">
              <a:buNone/>
              <a:defRPr sz="4000"/>
            </a:lvl1pPr>
          </a:lstStyle>
          <a:p>
            <a:pPr lvl="0"/>
            <a:r>
              <a:rPr lang="de-DE"/>
              <a:t>Feature</a:t>
            </a:r>
          </a:p>
        </p:txBody>
      </p:sp>
      <p:sp>
        <p:nvSpPr>
          <p:cNvPr id="19" name="Textplatzhalter 3">
            <a:extLst>
              <a:ext uri="{FF2B5EF4-FFF2-40B4-BE49-F238E27FC236}">
                <a16:creationId xmlns:a16="http://schemas.microsoft.com/office/drawing/2014/main" id="{F92F29F8-73E7-4810-B70E-DF616426759E}"/>
              </a:ext>
            </a:extLst>
          </p:cNvPr>
          <p:cNvSpPr>
            <a:spLocks noGrp="1"/>
          </p:cNvSpPr>
          <p:nvPr>
            <p:ph type="body" sz="quarter" idx="73" hasCustomPrompt="1"/>
          </p:nvPr>
        </p:nvSpPr>
        <p:spPr>
          <a:xfrm>
            <a:off x="1198444" y="7694151"/>
            <a:ext cx="7726824" cy="768000"/>
          </a:xfrm>
        </p:spPr>
        <p:txBody>
          <a:bodyPr>
            <a:normAutofit/>
          </a:bodyPr>
          <a:lstStyle>
            <a:lvl1pPr marL="0" indent="0">
              <a:buNone/>
              <a:defRPr sz="4000"/>
            </a:lvl1pPr>
          </a:lstStyle>
          <a:p>
            <a:pPr lvl="0"/>
            <a:r>
              <a:rPr lang="de-DE"/>
              <a:t>Feature</a:t>
            </a:r>
          </a:p>
        </p:txBody>
      </p:sp>
      <p:sp>
        <p:nvSpPr>
          <p:cNvPr id="21" name="Textplatzhalter 3">
            <a:extLst>
              <a:ext uri="{FF2B5EF4-FFF2-40B4-BE49-F238E27FC236}">
                <a16:creationId xmlns:a16="http://schemas.microsoft.com/office/drawing/2014/main" id="{4DADC551-AD16-45F4-9605-7EF6BBB48730}"/>
              </a:ext>
            </a:extLst>
          </p:cNvPr>
          <p:cNvSpPr>
            <a:spLocks noGrp="1"/>
          </p:cNvSpPr>
          <p:nvPr>
            <p:ph type="body" sz="quarter" idx="75" hasCustomPrompt="1"/>
          </p:nvPr>
        </p:nvSpPr>
        <p:spPr>
          <a:xfrm>
            <a:off x="9967472" y="2834792"/>
            <a:ext cx="3072094" cy="768000"/>
          </a:xfrm>
          <a:ln cap="sq">
            <a:noFill/>
          </a:ln>
          <a:effectLst/>
        </p:spPr>
        <p:txBody>
          <a:bodyPr>
            <a:normAutofit/>
          </a:bodyPr>
          <a:lstStyle>
            <a:lvl1pPr marL="0" indent="0" algn="ctr">
              <a:buNone/>
              <a:defRPr sz="4000" b="1"/>
            </a:lvl1pPr>
          </a:lstStyle>
          <a:p>
            <a:pPr lvl="0"/>
            <a:r>
              <a:rPr lang="de-DE"/>
              <a:t>Value</a:t>
            </a:r>
          </a:p>
        </p:txBody>
      </p:sp>
      <p:sp>
        <p:nvSpPr>
          <p:cNvPr id="22" name="Textplatzhalter 3">
            <a:extLst>
              <a:ext uri="{FF2B5EF4-FFF2-40B4-BE49-F238E27FC236}">
                <a16:creationId xmlns:a16="http://schemas.microsoft.com/office/drawing/2014/main" id="{B7FB0853-C8E4-4B52-88DF-99A94C81B8B0}"/>
              </a:ext>
            </a:extLst>
          </p:cNvPr>
          <p:cNvSpPr>
            <a:spLocks noGrp="1"/>
          </p:cNvSpPr>
          <p:nvPr>
            <p:ph type="body" sz="quarter" idx="76" hasCustomPrompt="1"/>
          </p:nvPr>
        </p:nvSpPr>
        <p:spPr>
          <a:xfrm>
            <a:off x="9967472" y="3806279"/>
            <a:ext cx="3072094" cy="768000"/>
          </a:xfrm>
        </p:spPr>
        <p:txBody>
          <a:bodyPr>
            <a:normAutofit/>
          </a:bodyPr>
          <a:lstStyle>
            <a:lvl1pPr marL="0" indent="0" algn="ctr">
              <a:buNone/>
              <a:defRPr sz="4000" b="1"/>
            </a:lvl1pPr>
          </a:lstStyle>
          <a:p>
            <a:pPr lvl="0"/>
            <a:r>
              <a:rPr lang="de-DE"/>
              <a:t>Value</a:t>
            </a:r>
          </a:p>
        </p:txBody>
      </p:sp>
      <p:sp>
        <p:nvSpPr>
          <p:cNvPr id="23" name="Textplatzhalter 3">
            <a:extLst>
              <a:ext uri="{FF2B5EF4-FFF2-40B4-BE49-F238E27FC236}">
                <a16:creationId xmlns:a16="http://schemas.microsoft.com/office/drawing/2014/main" id="{A8E5BADD-EBBF-443D-B3B5-C50D8C6BF131}"/>
              </a:ext>
            </a:extLst>
          </p:cNvPr>
          <p:cNvSpPr>
            <a:spLocks noGrp="1"/>
          </p:cNvSpPr>
          <p:nvPr>
            <p:ph type="body" sz="quarter" idx="77" hasCustomPrompt="1"/>
          </p:nvPr>
        </p:nvSpPr>
        <p:spPr>
          <a:xfrm>
            <a:off x="9967472" y="4777766"/>
            <a:ext cx="3072094" cy="768000"/>
          </a:xfrm>
        </p:spPr>
        <p:txBody>
          <a:bodyPr>
            <a:normAutofit/>
          </a:bodyPr>
          <a:lstStyle>
            <a:lvl1pPr marL="0" indent="0" algn="ctr">
              <a:buNone/>
              <a:defRPr sz="4000" b="1"/>
            </a:lvl1pPr>
          </a:lstStyle>
          <a:p>
            <a:pPr lvl="0"/>
            <a:r>
              <a:rPr lang="de-DE"/>
              <a:t>Value</a:t>
            </a:r>
          </a:p>
        </p:txBody>
      </p:sp>
      <p:sp>
        <p:nvSpPr>
          <p:cNvPr id="24" name="Textplatzhalter 3">
            <a:extLst>
              <a:ext uri="{FF2B5EF4-FFF2-40B4-BE49-F238E27FC236}">
                <a16:creationId xmlns:a16="http://schemas.microsoft.com/office/drawing/2014/main" id="{1690C3A1-E34B-46B8-8D84-AC4769115692}"/>
              </a:ext>
            </a:extLst>
          </p:cNvPr>
          <p:cNvSpPr>
            <a:spLocks noGrp="1"/>
          </p:cNvSpPr>
          <p:nvPr>
            <p:ph type="body" sz="quarter" idx="78" hasCustomPrompt="1"/>
          </p:nvPr>
        </p:nvSpPr>
        <p:spPr>
          <a:xfrm>
            <a:off x="9967472" y="5749254"/>
            <a:ext cx="3072094" cy="768000"/>
          </a:xfrm>
        </p:spPr>
        <p:txBody>
          <a:bodyPr>
            <a:normAutofit/>
          </a:bodyPr>
          <a:lstStyle>
            <a:lvl1pPr marL="0" indent="0" algn="ctr">
              <a:buNone/>
              <a:defRPr sz="4000" b="1"/>
            </a:lvl1pPr>
          </a:lstStyle>
          <a:p>
            <a:pPr lvl="0"/>
            <a:r>
              <a:rPr lang="de-DE"/>
              <a:t>Value</a:t>
            </a:r>
          </a:p>
        </p:txBody>
      </p:sp>
      <p:sp>
        <p:nvSpPr>
          <p:cNvPr id="25" name="Textplatzhalter 3">
            <a:extLst>
              <a:ext uri="{FF2B5EF4-FFF2-40B4-BE49-F238E27FC236}">
                <a16:creationId xmlns:a16="http://schemas.microsoft.com/office/drawing/2014/main" id="{02DF9A0A-A583-4E7B-97B7-88246C84808D}"/>
              </a:ext>
            </a:extLst>
          </p:cNvPr>
          <p:cNvSpPr>
            <a:spLocks noGrp="1"/>
          </p:cNvSpPr>
          <p:nvPr>
            <p:ph type="body" sz="quarter" idx="79" hasCustomPrompt="1"/>
          </p:nvPr>
        </p:nvSpPr>
        <p:spPr>
          <a:xfrm>
            <a:off x="9967472" y="6720741"/>
            <a:ext cx="3072094" cy="768000"/>
          </a:xfrm>
        </p:spPr>
        <p:txBody>
          <a:bodyPr>
            <a:normAutofit/>
          </a:bodyPr>
          <a:lstStyle>
            <a:lvl1pPr marL="0" indent="0" algn="ctr">
              <a:buNone/>
              <a:defRPr sz="4000" b="1"/>
            </a:lvl1pPr>
          </a:lstStyle>
          <a:p>
            <a:pPr lvl="0"/>
            <a:r>
              <a:rPr lang="de-DE"/>
              <a:t>Value</a:t>
            </a:r>
          </a:p>
        </p:txBody>
      </p:sp>
      <p:sp>
        <p:nvSpPr>
          <p:cNvPr id="26" name="Textplatzhalter 3">
            <a:extLst>
              <a:ext uri="{FF2B5EF4-FFF2-40B4-BE49-F238E27FC236}">
                <a16:creationId xmlns:a16="http://schemas.microsoft.com/office/drawing/2014/main" id="{D9CB37CB-EDD0-4533-85A9-9CF1684C5438}"/>
              </a:ext>
            </a:extLst>
          </p:cNvPr>
          <p:cNvSpPr>
            <a:spLocks noGrp="1"/>
          </p:cNvSpPr>
          <p:nvPr>
            <p:ph type="body" sz="quarter" idx="80" hasCustomPrompt="1"/>
          </p:nvPr>
        </p:nvSpPr>
        <p:spPr>
          <a:xfrm>
            <a:off x="9967472" y="7692228"/>
            <a:ext cx="3072094" cy="768000"/>
          </a:xfrm>
        </p:spPr>
        <p:txBody>
          <a:bodyPr>
            <a:normAutofit/>
          </a:bodyPr>
          <a:lstStyle>
            <a:lvl1pPr marL="0" indent="0" algn="ctr">
              <a:buNone/>
              <a:defRPr sz="4000" b="1"/>
            </a:lvl1pPr>
          </a:lstStyle>
          <a:p>
            <a:pPr lvl="0"/>
            <a:r>
              <a:rPr lang="de-DE"/>
              <a:t>Value</a:t>
            </a:r>
          </a:p>
        </p:txBody>
      </p:sp>
      <p:sp>
        <p:nvSpPr>
          <p:cNvPr id="40" name="Textplatzhalter 3">
            <a:extLst>
              <a:ext uri="{FF2B5EF4-FFF2-40B4-BE49-F238E27FC236}">
                <a16:creationId xmlns:a16="http://schemas.microsoft.com/office/drawing/2014/main" id="{B3E5E12F-20CA-497D-BE53-F23E18D6C1C8}"/>
              </a:ext>
            </a:extLst>
          </p:cNvPr>
          <p:cNvSpPr>
            <a:spLocks noGrp="1"/>
          </p:cNvSpPr>
          <p:nvPr>
            <p:ph type="body" sz="quarter" idx="89" hasCustomPrompt="1"/>
          </p:nvPr>
        </p:nvSpPr>
        <p:spPr>
          <a:xfrm>
            <a:off x="13069724" y="2835207"/>
            <a:ext cx="3072094" cy="768000"/>
          </a:xfrm>
          <a:ln cap="sq">
            <a:noFill/>
          </a:ln>
          <a:effectLst/>
        </p:spPr>
        <p:txBody>
          <a:bodyPr>
            <a:normAutofit/>
          </a:bodyPr>
          <a:lstStyle>
            <a:lvl1pPr marL="0" indent="0" algn="ctr">
              <a:buNone/>
              <a:defRPr sz="4000" b="1"/>
            </a:lvl1pPr>
          </a:lstStyle>
          <a:p>
            <a:pPr lvl="0"/>
            <a:r>
              <a:rPr lang="de-DE"/>
              <a:t>Value</a:t>
            </a:r>
          </a:p>
        </p:txBody>
      </p:sp>
      <p:sp>
        <p:nvSpPr>
          <p:cNvPr id="41" name="Textplatzhalter 3">
            <a:extLst>
              <a:ext uri="{FF2B5EF4-FFF2-40B4-BE49-F238E27FC236}">
                <a16:creationId xmlns:a16="http://schemas.microsoft.com/office/drawing/2014/main" id="{F634A64D-1217-4058-A087-3AD43D1D54C6}"/>
              </a:ext>
            </a:extLst>
          </p:cNvPr>
          <p:cNvSpPr>
            <a:spLocks noGrp="1"/>
          </p:cNvSpPr>
          <p:nvPr>
            <p:ph type="body" sz="quarter" idx="90" hasCustomPrompt="1"/>
          </p:nvPr>
        </p:nvSpPr>
        <p:spPr>
          <a:xfrm>
            <a:off x="13069724" y="3806279"/>
            <a:ext cx="3072094" cy="768000"/>
          </a:xfrm>
        </p:spPr>
        <p:txBody>
          <a:bodyPr>
            <a:normAutofit/>
          </a:bodyPr>
          <a:lstStyle>
            <a:lvl1pPr marL="0" indent="0" algn="ctr">
              <a:buNone/>
              <a:defRPr sz="4000" b="1"/>
            </a:lvl1pPr>
          </a:lstStyle>
          <a:p>
            <a:pPr lvl="0"/>
            <a:r>
              <a:rPr lang="de-DE"/>
              <a:t>Value</a:t>
            </a:r>
          </a:p>
        </p:txBody>
      </p:sp>
      <p:sp>
        <p:nvSpPr>
          <p:cNvPr id="42" name="Textplatzhalter 3">
            <a:extLst>
              <a:ext uri="{FF2B5EF4-FFF2-40B4-BE49-F238E27FC236}">
                <a16:creationId xmlns:a16="http://schemas.microsoft.com/office/drawing/2014/main" id="{EA617EEF-FB1B-4966-B034-AB63C9020893}"/>
              </a:ext>
            </a:extLst>
          </p:cNvPr>
          <p:cNvSpPr>
            <a:spLocks noGrp="1"/>
          </p:cNvSpPr>
          <p:nvPr>
            <p:ph type="body" sz="quarter" idx="91" hasCustomPrompt="1"/>
          </p:nvPr>
        </p:nvSpPr>
        <p:spPr>
          <a:xfrm>
            <a:off x="13069724" y="4777766"/>
            <a:ext cx="3072094" cy="768000"/>
          </a:xfrm>
        </p:spPr>
        <p:txBody>
          <a:bodyPr>
            <a:normAutofit/>
          </a:bodyPr>
          <a:lstStyle>
            <a:lvl1pPr marL="0" indent="0" algn="ctr">
              <a:buNone/>
              <a:defRPr sz="4000" b="1"/>
            </a:lvl1pPr>
          </a:lstStyle>
          <a:p>
            <a:pPr lvl="0"/>
            <a:r>
              <a:rPr lang="de-DE"/>
              <a:t>Value</a:t>
            </a:r>
          </a:p>
        </p:txBody>
      </p:sp>
      <p:sp>
        <p:nvSpPr>
          <p:cNvPr id="43" name="Textplatzhalter 3">
            <a:extLst>
              <a:ext uri="{FF2B5EF4-FFF2-40B4-BE49-F238E27FC236}">
                <a16:creationId xmlns:a16="http://schemas.microsoft.com/office/drawing/2014/main" id="{C98E875E-6866-4398-B154-6F0ED3948C5F}"/>
              </a:ext>
            </a:extLst>
          </p:cNvPr>
          <p:cNvSpPr>
            <a:spLocks noGrp="1"/>
          </p:cNvSpPr>
          <p:nvPr>
            <p:ph type="body" sz="quarter" idx="92" hasCustomPrompt="1"/>
          </p:nvPr>
        </p:nvSpPr>
        <p:spPr>
          <a:xfrm>
            <a:off x="13069724" y="5749254"/>
            <a:ext cx="3072094" cy="768000"/>
          </a:xfrm>
        </p:spPr>
        <p:txBody>
          <a:bodyPr>
            <a:normAutofit/>
          </a:bodyPr>
          <a:lstStyle>
            <a:lvl1pPr marL="0" indent="0" algn="ctr">
              <a:buNone/>
              <a:defRPr sz="4000" b="1"/>
            </a:lvl1pPr>
          </a:lstStyle>
          <a:p>
            <a:pPr lvl="0"/>
            <a:r>
              <a:rPr lang="de-DE"/>
              <a:t>Value</a:t>
            </a:r>
          </a:p>
        </p:txBody>
      </p:sp>
      <p:sp>
        <p:nvSpPr>
          <p:cNvPr id="44" name="Textplatzhalter 3">
            <a:extLst>
              <a:ext uri="{FF2B5EF4-FFF2-40B4-BE49-F238E27FC236}">
                <a16:creationId xmlns:a16="http://schemas.microsoft.com/office/drawing/2014/main" id="{31B88A90-06F2-4410-8365-B68646FC347A}"/>
              </a:ext>
            </a:extLst>
          </p:cNvPr>
          <p:cNvSpPr>
            <a:spLocks noGrp="1"/>
          </p:cNvSpPr>
          <p:nvPr>
            <p:ph type="body" sz="quarter" idx="93" hasCustomPrompt="1"/>
          </p:nvPr>
        </p:nvSpPr>
        <p:spPr>
          <a:xfrm>
            <a:off x="13069724" y="6720741"/>
            <a:ext cx="3072094" cy="768000"/>
          </a:xfrm>
        </p:spPr>
        <p:txBody>
          <a:bodyPr>
            <a:normAutofit/>
          </a:bodyPr>
          <a:lstStyle>
            <a:lvl1pPr marL="0" indent="0" algn="ctr">
              <a:buNone/>
              <a:defRPr sz="4000" b="1"/>
            </a:lvl1pPr>
          </a:lstStyle>
          <a:p>
            <a:pPr lvl="0"/>
            <a:r>
              <a:rPr lang="de-DE"/>
              <a:t>Value</a:t>
            </a:r>
          </a:p>
        </p:txBody>
      </p:sp>
      <p:sp>
        <p:nvSpPr>
          <p:cNvPr id="45" name="Textplatzhalter 3">
            <a:extLst>
              <a:ext uri="{FF2B5EF4-FFF2-40B4-BE49-F238E27FC236}">
                <a16:creationId xmlns:a16="http://schemas.microsoft.com/office/drawing/2014/main" id="{2037E5C9-6706-494F-A33F-673A96B5C5CB}"/>
              </a:ext>
            </a:extLst>
          </p:cNvPr>
          <p:cNvSpPr>
            <a:spLocks noGrp="1"/>
          </p:cNvSpPr>
          <p:nvPr>
            <p:ph type="body" sz="quarter" idx="94" hasCustomPrompt="1"/>
          </p:nvPr>
        </p:nvSpPr>
        <p:spPr>
          <a:xfrm>
            <a:off x="13069724" y="7692228"/>
            <a:ext cx="3072094" cy="768000"/>
          </a:xfrm>
        </p:spPr>
        <p:txBody>
          <a:bodyPr>
            <a:normAutofit/>
          </a:bodyPr>
          <a:lstStyle>
            <a:lvl1pPr marL="0" indent="0" algn="ctr">
              <a:buNone/>
              <a:defRPr sz="4000" b="1"/>
            </a:lvl1pPr>
          </a:lstStyle>
          <a:p>
            <a:pPr lvl="0"/>
            <a:r>
              <a:rPr lang="de-DE"/>
              <a:t>Value</a:t>
            </a:r>
          </a:p>
        </p:txBody>
      </p:sp>
      <p:sp>
        <p:nvSpPr>
          <p:cNvPr id="36" name="Titel 1">
            <a:extLst>
              <a:ext uri="{FF2B5EF4-FFF2-40B4-BE49-F238E27FC236}">
                <a16:creationId xmlns:a16="http://schemas.microsoft.com/office/drawing/2014/main" id="{8AC587C0-20D0-45F0-AB0F-5F5356D01E95}"/>
              </a:ext>
            </a:extLst>
          </p:cNvPr>
          <p:cNvSpPr>
            <a:spLocks noGrp="1"/>
          </p:cNvSpPr>
          <p:nvPr>
            <p:ph type="title" hasCustomPrompt="1"/>
          </p:nvPr>
        </p:nvSpPr>
        <p:spPr>
          <a:xfrm>
            <a:off x="1193800" y="820801"/>
            <a:ext cx="14955837" cy="360000"/>
          </a:xfrm>
        </p:spPr>
        <p:txBody>
          <a:bodyPr/>
          <a:lstStyle>
            <a:lvl1pPr>
              <a:defRPr/>
            </a:lvl1pPr>
          </a:lstStyle>
          <a:p>
            <a:r>
              <a:rPr lang="de-DE"/>
              <a:t>INSERT HEADLINE HERE</a:t>
            </a:r>
          </a:p>
        </p:txBody>
      </p:sp>
    </p:spTree>
    <p:extLst>
      <p:ext uri="{BB962C8B-B14F-4D97-AF65-F5344CB8AC3E}">
        <p14:creationId xmlns:p14="http://schemas.microsoft.com/office/powerpoint/2010/main" val="1630842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xEl>
                                              <p:pRg st="0" end="0"/>
                                            </p:txEl>
                                          </p:spTgt>
                                        </p:tgtEl>
                                        <p:attrNameLst>
                                          <p:attrName>style.visibility</p:attrName>
                                        </p:attrNameLst>
                                      </p:cBhvr>
                                      <p:to>
                                        <p:strVal val="visible"/>
                                      </p:to>
                                    </p:set>
                                    <p:animEffect transition="in" filter="fade">
                                      <p:cBhvr>
                                        <p:cTn id="10" dur="500"/>
                                        <p:tgtEl>
                                          <p:spTgt spid="2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0">
                                            <p:txEl>
                                              <p:pRg st="0" end="0"/>
                                            </p:txEl>
                                          </p:spTgt>
                                        </p:tgtEl>
                                        <p:attrNameLst>
                                          <p:attrName>style.visibility</p:attrName>
                                        </p:attrNameLst>
                                      </p:cBhvr>
                                      <p:to>
                                        <p:strVal val="visible"/>
                                      </p:to>
                                    </p:set>
                                    <p:animEffect transition="in" filter="fade">
                                      <p:cBhvr>
                                        <p:cTn id="15" dur="500"/>
                                        <p:tgtEl>
                                          <p:spTgt spid="4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500"/>
                                        <p:tgtEl>
                                          <p:spTgt spid="9">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Effect transition="in" filter="fade">
                                      <p:cBhvr>
                                        <p:cTn id="23" dur="500"/>
                                        <p:tgtEl>
                                          <p:spTgt spid="2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1">
                                            <p:txEl>
                                              <p:pRg st="0" end="0"/>
                                            </p:txEl>
                                          </p:spTgt>
                                        </p:tgtEl>
                                        <p:attrNameLst>
                                          <p:attrName>style.visibility</p:attrName>
                                        </p:attrNameLst>
                                      </p:cBhvr>
                                      <p:to>
                                        <p:strVal val="visible"/>
                                      </p:to>
                                    </p:set>
                                    <p:animEffect transition="in" filter="fade">
                                      <p:cBhvr>
                                        <p:cTn id="28" dur="500"/>
                                        <p:tgtEl>
                                          <p:spTgt spid="4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Effect transition="in" filter="fade">
                                      <p:cBhvr>
                                        <p:cTn id="33" dur="500"/>
                                        <p:tgtEl>
                                          <p:spTgt spid="10">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0" end="0"/>
                                            </p:txEl>
                                          </p:spTgt>
                                        </p:tgtEl>
                                        <p:attrNameLst>
                                          <p:attrName>style.visibility</p:attrName>
                                        </p:attrNameLst>
                                      </p:cBhvr>
                                      <p:to>
                                        <p:strVal val="visible"/>
                                      </p:to>
                                    </p:set>
                                    <p:animEffect transition="in" filter="fade">
                                      <p:cBhvr>
                                        <p:cTn id="36" dur="500"/>
                                        <p:tgtEl>
                                          <p:spTgt spid="2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2">
                                            <p:txEl>
                                              <p:pRg st="0" end="0"/>
                                            </p:txEl>
                                          </p:spTgt>
                                        </p:tgtEl>
                                        <p:attrNameLst>
                                          <p:attrName>style.visibility</p:attrName>
                                        </p:attrNameLst>
                                      </p:cBhvr>
                                      <p:to>
                                        <p:strVal val="visible"/>
                                      </p:to>
                                    </p:set>
                                    <p:animEffect transition="in" filter="fade">
                                      <p:cBhvr>
                                        <p:cTn id="41" dur="500"/>
                                        <p:tgtEl>
                                          <p:spTgt spid="42">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Effect transition="in" filter="fade">
                                      <p:cBhvr>
                                        <p:cTn id="46" dur="500"/>
                                        <p:tgtEl>
                                          <p:spTgt spid="12">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4">
                                            <p:txEl>
                                              <p:pRg st="0" end="0"/>
                                            </p:txEl>
                                          </p:spTgt>
                                        </p:tgtEl>
                                        <p:attrNameLst>
                                          <p:attrName>style.visibility</p:attrName>
                                        </p:attrNameLst>
                                      </p:cBhvr>
                                      <p:to>
                                        <p:strVal val="visible"/>
                                      </p:to>
                                    </p:set>
                                    <p:animEffect transition="in" filter="fade">
                                      <p:cBhvr>
                                        <p:cTn id="49" dur="500"/>
                                        <p:tgtEl>
                                          <p:spTgt spid="24">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3">
                                            <p:txEl>
                                              <p:pRg st="0" end="0"/>
                                            </p:txEl>
                                          </p:spTgt>
                                        </p:tgtEl>
                                        <p:attrNameLst>
                                          <p:attrName>style.visibility</p:attrName>
                                        </p:attrNameLst>
                                      </p:cBhvr>
                                      <p:to>
                                        <p:strVal val="visible"/>
                                      </p:to>
                                    </p:set>
                                    <p:animEffect transition="in" filter="fade">
                                      <p:cBhvr>
                                        <p:cTn id="54" dur="500"/>
                                        <p:tgtEl>
                                          <p:spTgt spid="43">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1">
                                            <p:txEl>
                                              <p:pRg st="0" end="0"/>
                                            </p:txEl>
                                          </p:spTgt>
                                        </p:tgtEl>
                                        <p:attrNameLst>
                                          <p:attrName>style.visibility</p:attrName>
                                        </p:attrNameLst>
                                      </p:cBhvr>
                                      <p:to>
                                        <p:strVal val="visible"/>
                                      </p:to>
                                    </p:set>
                                    <p:animEffect transition="in" filter="fade">
                                      <p:cBhvr>
                                        <p:cTn id="59" dur="500"/>
                                        <p:tgtEl>
                                          <p:spTgt spid="11">
                                            <p:txEl>
                                              <p:pRg st="0" end="0"/>
                                            </p:tx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5">
                                            <p:txEl>
                                              <p:pRg st="0" end="0"/>
                                            </p:txEl>
                                          </p:spTgt>
                                        </p:tgtEl>
                                        <p:attrNameLst>
                                          <p:attrName>style.visibility</p:attrName>
                                        </p:attrNameLst>
                                      </p:cBhvr>
                                      <p:to>
                                        <p:strVal val="visible"/>
                                      </p:to>
                                    </p:set>
                                    <p:animEffect transition="in" filter="fade">
                                      <p:cBhvr>
                                        <p:cTn id="62" dur="500"/>
                                        <p:tgtEl>
                                          <p:spTgt spid="25">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4">
                                            <p:txEl>
                                              <p:pRg st="0" end="0"/>
                                            </p:txEl>
                                          </p:spTgt>
                                        </p:tgtEl>
                                        <p:attrNameLst>
                                          <p:attrName>style.visibility</p:attrName>
                                        </p:attrNameLst>
                                      </p:cBhvr>
                                      <p:to>
                                        <p:strVal val="visible"/>
                                      </p:to>
                                    </p:set>
                                    <p:animEffect transition="in" filter="fade">
                                      <p:cBhvr>
                                        <p:cTn id="67" dur="500"/>
                                        <p:tgtEl>
                                          <p:spTgt spid="44">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
                                            <p:txEl>
                                              <p:pRg st="0" end="0"/>
                                            </p:txEl>
                                          </p:spTgt>
                                        </p:tgtEl>
                                        <p:attrNameLst>
                                          <p:attrName>style.visibility</p:attrName>
                                        </p:attrNameLst>
                                      </p:cBhvr>
                                      <p:to>
                                        <p:strVal val="visible"/>
                                      </p:to>
                                    </p:set>
                                    <p:animEffect transition="in" filter="fade">
                                      <p:cBhvr>
                                        <p:cTn id="72" dur="500"/>
                                        <p:tgtEl>
                                          <p:spTgt spid="19">
                                            <p:txEl>
                                              <p:pRg st="0" end="0"/>
                                            </p:txEl>
                                          </p:spTgt>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6">
                                            <p:txEl>
                                              <p:pRg st="0" end="0"/>
                                            </p:txEl>
                                          </p:spTgt>
                                        </p:tgtEl>
                                        <p:attrNameLst>
                                          <p:attrName>style.visibility</p:attrName>
                                        </p:attrNameLst>
                                      </p:cBhvr>
                                      <p:to>
                                        <p:strVal val="visible"/>
                                      </p:to>
                                    </p:set>
                                    <p:animEffect transition="in" filter="fade">
                                      <p:cBhvr>
                                        <p:cTn id="75" dur="500"/>
                                        <p:tgtEl>
                                          <p:spTgt spid="26">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45">
                                            <p:txEl>
                                              <p:pRg st="0" end="0"/>
                                            </p:txEl>
                                          </p:spTgt>
                                        </p:tgtEl>
                                        <p:attrNameLst>
                                          <p:attrName>style.visibility</p:attrName>
                                        </p:attrNameLst>
                                      </p:cBhvr>
                                      <p:to>
                                        <p:strVal val="visible"/>
                                      </p:to>
                                    </p:set>
                                    <p:animEffect transition="in" filter="fade">
                                      <p:cBhvr>
                                        <p:cTn id="80"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9" grpId="0" build="p">
        <p:tmplLst>
          <p:tmpl lvl="1">
            <p:tnLst>
              <p:par>
                <p:cTn presetID="10" presetClass="entr" presetSubtype="0" fill="hold" nodeType="click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40" grpId="0" build="p">
        <p:tmplLst>
          <p:tmpl lvl="1">
            <p:tnLst>
              <p:par>
                <p:cTn presetID="10" presetClass="entr" presetSubtype="0" fill="hold" nodeType="click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P spid="41" grpId="0" build="p">
        <p:tmplLst>
          <p:tmpl lvl="1">
            <p:tnLst>
              <p:par>
                <p:cTn presetID="10" presetClass="entr" presetSubtype="0" fill="hold" nodeType="click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build="p">
        <p:tmplLst>
          <p:tmpl lvl="1">
            <p:tnLst>
              <p:par>
                <p:cTn presetID="10" presetClass="entr" presetSubtype="0" fill="hold" nodeType="click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3" grpId="0" build="p">
        <p:tmplLst>
          <p:tmpl lvl="1">
            <p:tnLst>
              <p:par>
                <p:cTn presetID="10" presetClass="entr" presetSubtype="0" fill="hold" nodeType="click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build="p">
        <p:tmplLst>
          <p:tmpl lvl="1">
            <p:tnLst>
              <p:par>
                <p:cTn presetID="10"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P spid="45" grpId="0" build="p">
        <p:tmplLst>
          <p:tmpl lvl="1">
            <p:tnLst>
              <p:par>
                <p:cTn presetID="10"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Feature Comparison">
    <p:spTree>
      <p:nvGrpSpPr>
        <p:cNvPr id="1" name=""/>
        <p:cNvGrpSpPr/>
        <p:nvPr/>
      </p:nvGrpSpPr>
      <p:grpSpPr>
        <a:xfrm>
          <a:off x="0" y="0"/>
          <a:ext cx="0" cy="0"/>
          <a:chOff x="0" y="0"/>
          <a:chExt cx="0" cy="0"/>
        </a:xfrm>
      </p:grpSpPr>
      <p:sp>
        <p:nvSpPr>
          <p:cNvPr id="3" name="Textplatzhalter 2"/>
          <p:cNvSpPr>
            <a:spLocks noGrp="1"/>
          </p:cNvSpPr>
          <p:nvPr>
            <p:ph type="body" idx="1" hasCustomPrompt="1"/>
          </p:nvPr>
        </p:nvSpPr>
        <p:spPr>
          <a:xfrm>
            <a:off x="10731905" y="1741281"/>
            <a:ext cx="1800000" cy="360000"/>
          </a:xfrm>
        </p:spPr>
        <p:txBody>
          <a:bodyPr anchor="b"/>
          <a:lstStyle>
            <a:lvl1pPr marL="0" indent="0" algn="ctr">
              <a:buNone/>
              <a:defRPr sz="2399" b="0" baseline="0">
                <a:solidFill>
                  <a:schemeClr val="tx1">
                    <a:lumMod val="50000"/>
                    <a:lumOff val="50000"/>
                  </a:schemeClr>
                </a:solidFill>
              </a:defRPr>
            </a:lvl1pPr>
            <a:lvl2pPr marL="457176" indent="0">
              <a:buNone/>
              <a:defRPr sz="2000" b="1"/>
            </a:lvl2pPr>
            <a:lvl3pPr marL="914354" indent="0">
              <a:buNone/>
              <a:defRPr sz="1801"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de-DE" err="1"/>
              <a:t>Product</a:t>
            </a:r>
            <a:r>
              <a:rPr lang="de-DE"/>
              <a:t> 1</a:t>
            </a:r>
          </a:p>
        </p:txBody>
      </p:sp>
      <p:sp>
        <p:nvSpPr>
          <p:cNvPr id="5" name="Textplatzhalter 4"/>
          <p:cNvSpPr>
            <a:spLocks noGrp="1"/>
          </p:cNvSpPr>
          <p:nvPr>
            <p:ph type="body" sz="quarter" idx="3" hasCustomPrompt="1"/>
          </p:nvPr>
        </p:nvSpPr>
        <p:spPr>
          <a:xfrm>
            <a:off x="12550286" y="1741281"/>
            <a:ext cx="1800000" cy="360000"/>
          </a:xfrm>
        </p:spPr>
        <p:txBody>
          <a:bodyPr anchor="b"/>
          <a:lstStyle>
            <a:lvl1pPr marL="0" indent="0" algn="ctr">
              <a:buNone/>
              <a:defRPr sz="2399" b="0">
                <a:solidFill>
                  <a:schemeClr val="tx1">
                    <a:lumMod val="50000"/>
                    <a:lumOff val="50000"/>
                  </a:schemeClr>
                </a:solidFill>
              </a:defRPr>
            </a:lvl1pPr>
            <a:lvl2pPr marL="457176" indent="0">
              <a:buNone/>
              <a:defRPr sz="2000" b="1"/>
            </a:lvl2pPr>
            <a:lvl3pPr marL="914354" indent="0">
              <a:buNone/>
              <a:defRPr sz="1801"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de-DE" err="1"/>
              <a:t>Product</a:t>
            </a:r>
            <a:r>
              <a:rPr lang="de-DE"/>
              <a:t> 2</a:t>
            </a:r>
          </a:p>
        </p:txBody>
      </p:sp>
      <p:sp>
        <p:nvSpPr>
          <p:cNvPr id="8" name="Textplatzhalter 3">
            <a:extLst>
              <a:ext uri="{FF2B5EF4-FFF2-40B4-BE49-F238E27FC236}">
                <a16:creationId xmlns:a16="http://schemas.microsoft.com/office/drawing/2014/main" id="{DBBA64D1-AFCE-4FF4-9DFB-E8532B89BB18}"/>
              </a:ext>
            </a:extLst>
          </p:cNvPr>
          <p:cNvSpPr>
            <a:spLocks noGrp="1"/>
          </p:cNvSpPr>
          <p:nvPr>
            <p:ph type="body" sz="quarter" idx="11" hasCustomPrompt="1"/>
          </p:nvPr>
        </p:nvSpPr>
        <p:spPr>
          <a:xfrm>
            <a:off x="1198444" y="2318325"/>
            <a:ext cx="7726824" cy="6165275"/>
          </a:xfrm>
          <a:ln cap="sq">
            <a:noFill/>
          </a:ln>
          <a:effectLst/>
        </p:spPr>
        <p:txBody>
          <a:bodyPr anchor="t">
            <a:normAutofit/>
          </a:bodyPr>
          <a:lstStyle>
            <a:lvl1pPr marL="0" indent="0">
              <a:buNone/>
              <a:defRPr sz="2600"/>
            </a:lvl1pPr>
          </a:lstStyle>
          <a:p>
            <a:pPr lvl="0"/>
            <a:r>
              <a:rPr lang="de-DE"/>
              <a:t>Feature</a:t>
            </a:r>
          </a:p>
        </p:txBody>
      </p:sp>
      <p:sp>
        <p:nvSpPr>
          <p:cNvPr id="21" name="Textplatzhalter 3">
            <a:extLst>
              <a:ext uri="{FF2B5EF4-FFF2-40B4-BE49-F238E27FC236}">
                <a16:creationId xmlns:a16="http://schemas.microsoft.com/office/drawing/2014/main" id="{4DADC551-AD16-45F4-9605-7EF6BBB48730}"/>
              </a:ext>
            </a:extLst>
          </p:cNvPr>
          <p:cNvSpPr>
            <a:spLocks noGrp="1"/>
          </p:cNvSpPr>
          <p:nvPr>
            <p:ph type="body" sz="quarter" idx="75" hasCustomPrompt="1"/>
          </p:nvPr>
        </p:nvSpPr>
        <p:spPr>
          <a:xfrm>
            <a:off x="10744159" y="2318325"/>
            <a:ext cx="1800000" cy="6164859"/>
          </a:xfrm>
          <a:ln cap="sq">
            <a:noFill/>
          </a:ln>
          <a:effectLst/>
        </p:spPr>
        <p:txBody>
          <a:bodyPr anchor="t">
            <a:normAutofit/>
          </a:bodyPr>
          <a:lstStyle>
            <a:lvl1pPr marL="0" indent="0" algn="ctr">
              <a:buNone/>
              <a:defRPr sz="2600" b="0">
                <a:solidFill>
                  <a:schemeClr val="accent3"/>
                </a:solidFill>
              </a:defRPr>
            </a:lvl1pPr>
          </a:lstStyle>
          <a:p>
            <a:pPr lvl="0"/>
            <a:r>
              <a:rPr lang="de-DE"/>
              <a:t>Check</a:t>
            </a:r>
          </a:p>
        </p:txBody>
      </p:sp>
      <p:sp>
        <p:nvSpPr>
          <p:cNvPr id="40" name="Textplatzhalter 3">
            <a:extLst>
              <a:ext uri="{FF2B5EF4-FFF2-40B4-BE49-F238E27FC236}">
                <a16:creationId xmlns:a16="http://schemas.microsoft.com/office/drawing/2014/main" id="{B3E5E12F-20CA-497D-BE53-F23E18D6C1C8}"/>
              </a:ext>
            </a:extLst>
          </p:cNvPr>
          <p:cNvSpPr>
            <a:spLocks noGrp="1"/>
          </p:cNvSpPr>
          <p:nvPr>
            <p:ph type="body" sz="quarter" idx="89" hasCustomPrompt="1"/>
          </p:nvPr>
        </p:nvSpPr>
        <p:spPr>
          <a:xfrm>
            <a:off x="12550286" y="2318740"/>
            <a:ext cx="1800000" cy="6164859"/>
          </a:xfrm>
          <a:ln cap="sq">
            <a:noFill/>
          </a:ln>
          <a:effectLst/>
        </p:spPr>
        <p:txBody>
          <a:bodyPr anchor="t">
            <a:normAutofit/>
          </a:bodyPr>
          <a:lstStyle>
            <a:lvl1pPr marL="0" indent="0" algn="ctr">
              <a:buNone/>
              <a:defRPr sz="2600" b="0">
                <a:solidFill>
                  <a:schemeClr val="accent3"/>
                </a:solidFill>
              </a:defRPr>
            </a:lvl1pPr>
          </a:lstStyle>
          <a:p>
            <a:pPr lvl="0"/>
            <a:r>
              <a:rPr lang="de-DE"/>
              <a:t>Check</a:t>
            </a:r>
          </a:p>
        </p:txBody>
      </p:sp>
      <p:sp>
        <p:nvSpPr>
          <p:cNvPr id="36" name="Titel 1">
            <a:extLst>
              <a:ext uri="{FF2B5EF4-FFF2-40B4-BE49-F238E27FC236}">
                <a16:creationId xmlns:a16="http://schemas.microsoft.com/office/drawing/2014/main" id="{8AC587C0-20D0-45F0-AB0F-5F5356D01E95}"/>
              </a:ext>
            </a:extLst>
          </p:cNvPr>
          <p:cNvSpPr>
            <a:spLocks noGrp="1"/>
          </p:cNvSpPr>
          <p:nvPr>
            <p:ph type="title" hasCustomPrompt="1"/>
          </p:nvPr>
        </p:nvSpPr>
        <p:spPr>
          <a:xfrm>
            <a:off x="1193800" y="820801"/>
            <a:ext cx="14955837" cy="360000"/>
          </a:xfrm>
        </p:spPr>
        <p:txBody>
          <a:bodyPr/>
          <a:lstStyle>
            <a:lvl1pPr>
              <a:defRPr/>
            </a:lvl1pPr>
          </a:lstStyle>
          <a:p>
            <a:r>
              <a:rPr lang="de-DE"/>
              <a:t>INSERT HEADLINE HERE</a:t>
            </a:r>
          </a:p>
        </p:txBody>
      </p:sp>
      <p:sp>
        <p:nvSpPr>
          <p:cNvPr id="27" name="Textplatzhalter 4">
            <a:extLst>
              <a:ext uri="{FF2B5EF4-FFF2-40B4-BE49-F238E27FC236}">
                <a16:creationId xmlns:a16="http://schemas.microsoft.com/office/drawing/2014/main" id="{3F0799BA-E422-43A8-AFF5-D1CC2FC28F1F}"/>
              </a:ext>
            </a:extLst>
          </p:cNvPr>
          <p:cNvSpPr>
            <a:spLocks noGrp="1"/>
          </p:cNvSpPr>
          <p:nvPr>
            <p:ph type="body" sz="quarter" idx="90" hasCustomPrompt="1"/>
          </p:nvPr>
        </p:nvSpPr>
        <p:spPr>
          <a:xfrm>
            <a:off x="14359163" y="1741281"/>
            <a:ext cx="1800000" cy="360000"/>
          </a:xfrm>
        </p:spPr>
        <p:txBody>
          <a:bodyPr anchor="b"/>
          <a:lstStyle>
            <a:lvl1pPr marL="0" indent="0" algn="ctr">
              <a:buNone/>
              <a:defRPr sz="2399" b="0">
                <a:solidFill>
                  <a:schemeClr val="tx1">
                    <a:lumMod val="50000"/>
                    <a:lumOff val="50000"/>
                  </a:schemeClr>
                </a:solidFill>
              </a:defRPr>
            </a:lvl1pPr>
            <a:lvl2pPr marL="457176" indent="0">
              <a:buNone/>
              <a:defRPr sz="2000" b="1"/>
            </a:lvl2pPr>
            <a:lvl3pPr marL="914354" indent="0">
              <a:buNone/>
              <a:defRPr sz="1801"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de-DE" err="1"/>
              <a:t>Product</a:t>
            </a:r>
            <a:r>
              <a:rPr lang="de-DE"/>
              <a:t> 3</a:t>
            </a:r>
          </a:p>
        </p:txBody>
      </p:sp>
      <p:sp>
        <p:nvSpPr>
          <p:cNvPr id="28" name="Textplatzhalter 3">
            <a:extLst>
              <a:ext uri="{FF2B5EF4-FFF2-40B4-BE49-F238E27FC236}">
                <a16:creationId xmlns:a16="http://schemas.microsoft.com/office/drawing/2014/main" id="{04E66B6A-5ABB-4B27-9C59-7835ABDB75A0}"/>
              </a:ext>
            </a:extLst>
          </p:cNvPr>
          <p:cNvSpPr>
            <a:spLocks noGrp="1"/>
          </p:cNvSpPr>
          <p:nvPr>
            <p:ph type="body" sz="quarter" idx="91" hasCustomPrompt="1"/>
          </p:nvPr>
        </p:nvSpPr>
        <p:spPr>
          <a:xfrm>
            <a:off x="14358753" y="2318325"/>
            <a:ext cx="1800000" cy="6164859"/>
          </a:xfrm>
          <a:ln cap="sq">
            <a:noFill/>
          </a:ln>
          <a:effectLst/>
        </p:spPr>
        <p:txBody>
          <a:bodyPr anchor="t">
            <a:normAutofit/>
          </a:bodyPr>
          <a:lstStyle>
            <a:lvl1pPr marL="0" indent="0" algn="ctr">
              <a:buNone/>
              <a:defRPr sz="2600" b="0">
                <a:solidFill>
                  <a:schemeClr val="accent3"/>
                </a:solidFill>
              </a:defRPr>
            </a:lvl1pPr>
          </a:lstStyle>
          <a:p>
            <a:pPr lvl="0"/>
            <a:r>
              <a:rPr lang="de-DE"/>
              <a:t>Check</a:t>
            </a:r>
          </a:p>
        </p:txBody>
      </p:sp>
    </p:spTree>
    <p:extLst>
      <p:ext uri="{BB962C8B-B14F-4D97-AF65-F5344CB8AC3E}">
        <p14:creationId xmlns:p14="http://schemas.microsoft.com/office/powerpoint/2010/main" val="419137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xEl>
                                              <p:pRg st="0" end="0"/>
                                            </p:txEl>
                                          </p:spTgt>
                                        </p:tgtEl>
                                        <p:attrNameLst>
                                          <p:attrName>style.visibility</p:attrName>
                                        </p:attrNameLst>
                                      </p:cBhvr>
                                      <p:to>
                                        <p:strVal val="visible"/>
                                      </p:to>
                                    </p:set>
                                    <p:animEffect transition="in" filter="fade">
                                      <p:cBhvr>
                                        <p:cTn id="10" dur="500"/>
                                        <p:tgtEl>
                                          <p:spTgt spid="2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0">
                                            <p:txEl>
                                              <p:pRg st="0" end="0"/>
                                            </p:txEl>
                                          </p:spTgt>
                                        </p:tgtEl>
                                        <p:attrNameLst>
                                          <p:attrName>style.visibility</p:attrName>
                                        </p:attrNameLst>
                                      </p:cBhvr>
                                      <p:to>
                                        <p:strVal val="visible"/>
                                      </p:to>
                                    </p:set>
                                    <p:animEffect transition="in" filter="fade">
                                      <p:cBhvr>
                                        <p:cTn id="15" dur="500"/>
                                        <p:tgtEl>
                                          <p:spTgt spid="4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8">
                                            <p:txEl>
                                              <p:pRg st="0" end="0"/>
                                            </p:txEl>
                                          </p:spTgt>
                                        </p:tgtEl>
                                        <p:attrNameLst>
                                          <p:attrName>style.visibility</p:attrName>
                                        </p:attrNameLst>
                                      </p:cBhvr>
                                      <p:to>
                                        <p:strVal val="visible"/>
                                      </p:to>
                                    </p:set>
                                    <p:animEffect transition="in" filter="fade">
                                      <p:cBhvr>
                                        <p:cTn id="20"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40" grpId="0" build="p">
        <p:tmplLst>
          <p:tmpl lvl="1">
            <p:tnLst>
              <p:par>
                <p:cTn presetID="10" presetClass="entr" presetSubtype="0" fill="hold" nodeType="click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P spid="28" grpId="0" build="p">
        <p:tmplLst>
          <p:tmpl lvl="1">
            <p:tnLst>
              <p:par>
                <p:cTn presetID="10" presetClass="entr" presetSubtype="0" fill="hold" nodeType="click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4EA570-75CA-4CAE-A2D2-7D77D87188F9}"/>
              </a:ext>
            </a:extLst>
          </p:cNvPr>
          <p:cNvSpPr>
            <a:spLocks noGrp="1"/>
          </p:cNvSpPr>
          <p:nvPr>
            <p:ph type="title"/>
          </p:nvPr>
        </p:nvSpPr>
        <p:spPr/>
        <p:txBody>
          <a:bodyPr/>
          <a:lstStyle/>
          <a:p>
            <a:r>
              <a:rPr lang="de-DE"/>
              <a:t>Mastertitelformat bearbeiten</a:t>
            </a:r>
            <a:endParaRPr lang="en-US"/>
          </a:p>
        </p:txBody>
      </p:sp>
      <p:sp>
        <p:nvSpPr>
          <p:cNvPr id="4" name="Inhaltsplatzhalter 3">
            <a:extLst>
              <a:ext uri="{FF2B5EF4-FFF2-40B4-BE49-F238E27FC236}">
                <a16:creationId xmlns:a16="http://schemas.microsoft.com/office/drawing/2014/main" id="{CEBD21E2-F4D8-4F46-A3E7-4906F584721F}"/>
              </a:ext>
            </a:extLst>
          </p:cNvPr>
          <p:cNvSpPr>
            <a:spLocks noGrp="1"/>
          </p:cNvSpPr>
          <p:nvPr>
            <p:ph sz="quarter" idx="10"/>
          </p:nvPr>
        </p:nvSpPr>
        <p:spPr>
          <a:xfrm>
            <a:off x="1195918" y="1803964"/>
            <a:ext cx="4403335" cy="6656000"/>
          </a:xfrm>
        </p:spPr>
        <p:txBody>
          <a:bodyPr>
            <a:normAutofit/>
          </a:bodyPr>
          <a:lstStyle>
            <a:lvl1pPr marL="510250" indent="-510250" defTabSz="636683">
              <a:defRPr sz="2844"/>
            </a:lvl1pPr>
            <a:lvl2pPr>
              <a:defRPr sz="2844"/>
            </a:lvl2pPr>
            <a:lvl3pPr>
              <a:defRPr sz="2844"/>
            </a:lvl3pPr>
            <a:lvl4pPr>
              <a:defRPr sz="2844"/>
            </a:lvl4pPr>
            <a:lvl5pPr>
              <a:defRPr sz="2844"/>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9" name="Inhaltsplatzhalter 3">
            <a:extLst>
              <a:ext uri="{FF2B5EF4-FFF2-40B4-BE49-F238E27FC236}">
                <a16:creationId xmlns:a16="http://schemas.microsoft.com/office/drawing/2014/main" id="{0CC5F39C-DFE5-4C3F-8C83-C38E8E6DF043}"/>
              </a:ext>
            </a:extLst>
          </p:cNvPr>
          <p:cNvSpPr>
            <a:spLocks noGrp="1"/>
          </p:cNvSpPr>
          <p:nvPr>
            <p:ph sz="quarter" idx="11"/>
          </p:nvPr>
        </p:nvSpPr>
        <p:spPr>
          <a:xfrm>
            <a:off x="11742528" y="1806151"/>
            <a:ext cx="4403335" cy="6656000"/>
          </a:xfrm>
        </p:spPr>
        <p:txBody>
          <a:bodyPr>
            <a:normAutofit/>
          </a:bodyPr>
          <a:lstStyle>
            <a:lvl1pPr marL="510250" indent="-510250" defTabSz="636683">
              <a:defRPr sz="2844"/>
            </a:lvl1pPr>
            <a:lvl2pPr>
              <a:defRPr sz="2844"/>
            </a:lvl2pPr>
            <a:lvl3pPr>
              <a:defRPr sz="2844"/>
            </a:lvl3pPr>
            <a:lvl4pPr>
              <a:defRPr sz="2844"/>
            </a:lvl4pPr>
            <a:lvl5pPr>
              <a:defRPr sz="2844"/>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0" name="Inhaltsplatzhalter 3">
            <a:extLst>
              <a:ext uri="{FF2B5EF4-FFF2-40B4-BE49-F238E27FC236}">
                <a16:creationId xmlns:a16="http://schemas.microsoft.com/office/drawing/2014/main" id="{3AADB594-465D-4166-BF63-710FEA1F79F0}"/>
              </a:ext>
            </a:extLst>
          </p:cNvPr>
          <p:cNvSpPr>
            <a:spLocks noGrp="1"/>
          </p:cNvSpPr>
          <p:nvPr>
            <p:ph sz="quarter" idx="12"/>
          </p:nvPr>
        </p:nvSpPr>
        <p:spPr>
          <a:xfrm>
            <a:off x="6469222" y="1806151"/>
            <a:ext cx="4403335" cy="6656000"/>
          </a:xfrm>
        </p:spPr>
        <p:txBody>
          <a:bodyPr>
            <a:normAutofit/>
          </a:bodyPr>
          <a:lstStyle>
            <a:lvl1pPr marL="510250" indent="-510250" defTabSz="636683">
              <a:defRPr sz="2844"/>
            </a:lvl1pPr>
            <a:lvl2pPr>
              <a:defRPr sz="2844"/>
            </a:lvl2pPr>
            <a:lvl3pPr>
              <a:defRPr sz="2844"/>
            </a:lvl3pPr>
            <a:lvl4pPr>
              <a:defRPr sz="2844"/>
            </a:lvl4pPr>
            <a:lvl5pPr>
              <a:defRPr sz="2844"/>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34214660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92214" y="821347"/>
            <a:ext cx="12447587" cy="360000"/>
          </a:xfrm>
        </p:spPr>
        <p:txBody>
          <a:bodyPr/>
          <a:lstStyle>
            <a:lvl1pPr>
              <a:defRPr/>
            </a:lvl1pPr>
          </a:lstStyle>
          <a:p>
            <a:r>
              <a:rPr lang="de-DE"/>
              <a:t>INSERT HEADLINE HERE</a:t>
            </a:r>
          </a:p>
        </p:txBody>
      </p:sp>
      <p:sp>
        <p:nvSpPr>
          <p:cNvPr id="7" name="Diagrammplatzhalter 6"/>
          <p:cNvSpPr>
            <a:spLocks noGrp="1"/>
          </p:cNvSpPr>
          <p:nvPr>
            <p:ph type="chart" sz="quarter" idx="13" hasCustomPrompt="1"/>
          </p:nvPr>
        </p:nvSpPr>
        <p:spPr>
          <a:xfrm>
            <a:off x="1192213" y="1803964"/>
            <a:ext cx="14966950" cy="6658187"/>
          </a:xfrm>
        </p:spPr>
        <p:txBody>
          <a:bodyPr/>
          <a:lstStyle>
            <a:lvl1pPr marL="0" indent="0" algn="ctr">
              <a:buNone/>
              <a:defRPr/>
            </a:lvl1pPr>
          </a:lstStyle>
          <a:p>
            <a:r>
              <a:rPr lang="de-DE"/>
              <a:t>Insert Chart </a:t>
            </a:r>
            <a:r>
              <a:rPr lang="de-DE" err="1"/>
              <a:t>or</a:t>
            </a:r>
            <a:r>
              <a:rPr lang="de-DE"/>
              <a:t> Diagramm </a:t>
            </a:r>
            <a:r>
              <a:rPr lang="de-DE" err="1"/>
              <a:t>here</a:t>
            </a:r>
            <a:endParaRPr lang="de-DE"/>
          </a:p>
        </p:txBody>
      </p:sp>
    </p:spTree>
    <p:extLst>
      <p:ext uri="{BB962C8B-B14F-4D97-AF65-F5344CB8AC3E}">
        <p14:creationId xmlns:p14="http://schemas.microsoft.com/office/powerpoint/2010/main" val="17818093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eature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1D8A0C-0900-41DC-87B7-E9D71A9C3E6C}"/>
              </a:ext>
            </a:extLst>
          </p:cNvPr>
          <p:cNvSpPr>
            <a:spLocks noGrp="1"/>
          </p:cNvSpPr>
          <p:nvPr>
            <p:ph type="title"/>
          </p:nvPr>
        </p:nvSpPr>
        <p:spPr/>
        <p:txBody>
          <a:bodyPr/>
          <a:lstStyle/>
          <a:p>
            <a:r>
              <a:rPr lang="de-DE"/>
              <a:t>Mastertitelformat bearbeiten</a:t>
            </a:r>
          </a:p>
        </p:txBody>
      </p:sp>
      <p:sp>
        <p:nvSpPr>
          <p:cNvPr id="4" name="Textplatzhalter 3">
            <a:extLst>
              <a:ext uri="{FF2B5EF4-FFF2-40B4-BE49-F238E27FC236}">
                <a16:creationId xmlns:a16="http://schemas.microsoft.com/office/drawing/2014/main" id="{171F89E6-D7AD-4ED0-990C-E05F3B435BA3}"/>
              </a:ext>
            </a:extLst>
          </p:cNvPr>
          <p:cNvSpPr>
            <a:spLocks noGrp="1"/>
          </p:cNvSpPr>
          <p:nvPr>
            <p:ph type="body" sz="quarter" idx="10" hasCustomPrompt="1"/>
          </p:nvPr>
        </p:nvSpPr>
        <p:spPr>
          <a:xfrm>
            <a:off x="1996514" y="1803965"/>
            <a:ext cx="5120156" cy="768000"/>
          </a:xfrm>
        </p:spPr>
        <p:txBody>
          <a:bodyPr>
            <a:normAutofit/>
          </a:bodyPr>
          <a:lstStyle>
            <a:lvl1pPr marL="0" indent="0">
              <a:buNone/>
              <a:defRPr sz="3129"/>
            </a:lvl1pPr>
          </a:lstStyle>
          <a:p>
            <a:pPr lvl="0"/>
            <a:r>
              <a:rPr lang="de-DE"/>
              <a:t>Feature</a:t>
            </a:r>
          </a:p>
        </p:txBody>
      </p:sp>
      <p:sp>
        <p:nvSpPr>
          <p:cNvPr id="5" name="Textplatzhalter 3">
            <a:extLst>
              <a:ext uri="{FF2B5EF4-FFF2-40B4-BE49-F238E27FC236}">
                <a16:creationId xmlns:a16="http://schemas.microsoft.com/office/drawing/2014/main" id="{F61786BD-5455-4522-A727-B302B4C05289}"/>
              </a:ext>
            </a:extLst>
          </p:cNvPr>
          <p:cNvSpPr>
            <a:spLocks noGrp="1"/>
          </p:cNvSpPr>
          <p:nvPr>
            <p:ph type="body" sz="quarter" idx="11" hasCustomPrompt="1"/>
          </p:nvPr>
        </p:nvSpPr>
        <p:spPr>
          <a:xfrm>
            <a:off x="1996514" y="2785663"/>
            <a:ext cx="5120156" cy="768000"/>
          </a:xfrm>
        </p:spPr>
        <p:txBody>
          <a:bodyPr>
            <a:normAutofit/>
          </a:bodyPr>
          <a:lstStyle>
            <a:lvl1pPr marL="0" indent="0">
              <a:buNone/>
              <a:defRPr sz="3129"/>
            </a:lvl1pPr>
          </a:lstStyle>
          <a:p>
            <a:pPr lvl="0"/>
            <a:r>
              <a:rPr lang="de-DE"/>
              <a:t>Feature</a:t>
            </a:r>
          </a:p>
        </p:txBody>
      </p:sp>
      <p:sp>
        <p:nvSpPr>
          <p:cNvPr id="6" name="Textplatzhalter 3">
            <a:extLst>
              <a:ext uri="{FF2B5EF4-FFF2-40B4-BE49-F238E27FC236}">
                <a16:creationId xmlns:a16="http://schemas.microsoft.com/office/drawing/2014/main" id="{0629F1D6-8ADD-47D3-819D-D2102306F4D3}"/>
              </a:ext>
            </a:extLst>
          </p:cNvPr>
          <p:cNvSpPr>
            <a:spLocks noGrp="1"/>
          </p:cNvSpPr>
          <p:nvPr>
            <p:ph type="body" sz="quarter" idx="12" hasCustomPrompt="1"/>
          </p:nvPr>
        </p:nvSpPr>
        <p:spPr>
          <a:xfrm>
            <a:off x="1996514" y="3767360"/>
            <a:ext cx="5120156" cy="768000"/>
          </a:xfrm>
        </p:spPr>
        <p:txBody>
          <a:bodyPr>
            <a:normAutofit/>
          </a:bodyPr>
          <a:lstStyle>
            <a:lvl1pPr marL="0" indent="0">
              <a:buNone/>
              <a:defRPr sz="3129"/>
            </a:lvl1pPr>
          </a:lstStyle>
          <a:p>
            <a:pPr lvl="0"/>
            <a:r>
              <a:rPr lang="de-DE"/>
              <a:t>Feature</a:t>
            </a:r>
          </a:p>
        </p:txBody>
      </p:sp>
      <p:sp>
        <p:nvSpPr>
          <p:cNvPr id="7" name="Textplatzhalter 3">
            <a:extLst>
              <a:ext uri="{FF2B5EF4-FFF2-40B4-BE49-F238E27FC236}">
                <a16:creationId xmlns:a16="http://schemas.microsoft.com/office/drawing/2014/main" id="{705178B0-47EE-47CC-8E2B-F4B7B2A2E7BE}"/>
              </a:ext>
            </a:extLst>
          </p:cNvPr>
          <p:cNvSpPr>
            <a:spLocks noGrp="1"/>
          </p:cNvSpPr>
          <p:nvPr>
            <p:ph type="body" sz="quarter" idx="13" hasCustomPrompt="1"/>
          </p:nvPr>
        </p:nvSpPr>
        <p:spPr>
          <a:xfrm>
            <a:off x="1996514" y="4749057"/>
            <a:ext cx="5120156" cy="768000"/>
          </a:xfrm>
        </p:spPr>
        <p:txBody>
          <a:bodyPr>
            <a:normAutofit/>
          </a:bodyPr>
          <a:lstStyle>
            <a:lvl1pPr marL="0" indent="0">
              <a:buNone/>
              <a:defRPr sz="3129"/>
            </a:lvl1pPr>
          </a:lstStyle>
          <a:p>
            <a:pPr lvl="0"/>
            <a:r>
              <a:rPr lang="de-DE"/>
              <a:t>Feature</a:t>
            </a:r>
          </a:p>
        </p:txBody>
      </p:sp>
      <p:sp>
        <p:nvSpPr>
          <p:cNvPr id="12" name="Textplatzhalter 3">
            <a:extLst>
              <a:ext uri="{FF2B5EF4-FFF2-40B4-BE49-F238E27FC236}">
                <a16:creationId xmlns:a16="http://schemas.microsoft.com/office/drawing/2014/main" id="{4B35B0A8-65D5-4195-A099-D3372E695BDD}"/>
              </a:ext>
            </a:extLst>
          </p:cNvPr>
          <p:cNvSpPr>
            <a:spLocks noGrp="1"/>
          </p:cNvSpPr>
          <p:nvPr>
            <p:ph type="body" sz="quarter" idx="18" hasCustomPrompt="1"/>
          </p:nvPr>
        </p:nvSpPr>
        <p:spPr>
          <a:xfrm>
            <a:off x="1996514" y="6712452"/>
            <a:ext cx="5120156" cy="768000"/>
          </a:xfrm>
        </p:spPr>
        <p:txBody>
          <a:bodyPr>
            <a:normAutofit/>
          </a:bodyPr>
          <a:lstStyle>
            <a:lvl1pPr marL="0" indent="0">
              <a:buNone/>
              <a:defRPr sz="3129"/>
            </a:lvl1pPr>
          </a:lstStyle>
          <a:p>
            <a:pPr lvl="0"/>
            <a:r>
              <a:rPr lang="de-DE"/>
              <a:t>Feature</a:t>
            </a:r>
          </a:p>
        </p:txBody>
      </p:sp>
      <p:sp>
        <p:nvSpPr>
          <p:cNvPr id="29" name="Textplatzhalter 3">
            <a:extLst>
              <a:ext uri="{FF2B5EF4-FFF2-40B4-BE49-F238E27FC236}">
                <a16:creationId xmlns:a16="http://schemas.microsoft.com/office/drawing/2014/main" id="{A9D69FE6-99E2-49BF-AEA9-9AC0DC90A9F9}"/>
              </a:ext>
            </a:extLst>
          </p:cNvPr>
          <p:cNvSpPr>
            <a:spLocks noGrp="1"/>
          </p:cNvSpPr>
          <p:nvPr>
            <p:ph type="body" sz="quarter" idx="34" hasCustomPrompt="1"/>
          </p:nvPr>
        </p:nvSpPr>
        <p:spPr>
          <a:xfrm>
            <a:off x="1996514" y="5730755"/>
            <a:ext cx="5120156" cy="768000"/>
          </a:xfrm>
        </p:spPr>
        <p:txBody>
          <a:bodyPr>
            <a:normAutofit/>
          </a:bodyPr>
          <a:lstStyle>
            <a:lvl1pPr marL="0" indent="0">
              <a:buNone/>
              <a:defRPr sz="3129"/>
            </a:lvl1pPr>
          </a:lstStyle>
          <a:p>
            <a:pPr lvl="0"/>
            <a:r>
              <a:rPr lang="de-DE"/>
              <a:t>Feature</a:t>
            </a:r>
          </a:p>
        </p:txBody>
      </p:sp>
      <p:sp>
        <p:nvSpPr>
          <p:cNvPr id="8" name="Inhaltsplatzhalter 7">
            <a:extLst>
              <a:ext uri="{FF2B5EF4-FFF2-40B4-BE49-F238E27FC236}">
                <a16:creationId xmlns:a16="http://schemas.microsoft.com/office/drawing/2014/main" id="{424DEEB3-924E-4F15-8295-BFCCAB176357}"/>
              </a:ext>
            </a:extLst>
          </p:cNvPr>
          <p:cNvSpPr>
            <a:spLocks noGrp="1"/>
          </p:cNvSpPr>
          <p:nvPr>
            <p:ph sz="quarter" idx="47" hasCustomPrompt="1"/>
          </p:nvPr>
        </p:nvSpPr>
        <p:spPr>
          <a:xfrm>
            <a:off x="1198445" y="1931965"/>
            <a:ext cx="512016" cy="512000"/>
          </a:xfrm>
        </p:spPr>
        <p:txBody>
          <a:bodyPr>
            <a:normAutofit/>
          </a:bodyPr>
          <a:lstStyle>
            <a:lvl1pPr marL="0" indent="0" algn="ctr">
              <a:buNone/>
              <a:defRPr sz="1138"/>
            </a:lvl1pPr>
          </a:lstStyle>
          <a:p>
            <a:pPr lvl="0"/>
            <a:r>
              <a:rPr lang="de-DE" err="1"/>
              <a:t>image</a:t>
            </a:r>
            <a:endParaRPr lang="de-DE"/>
          </a:p>
        </p:txBody>
      </p:sp>
      <p:sp>
        <p:nvSpPr>
          <p:cNvPr id="43" name="Inhaltsplatzhalter 7">
            <a:extLst>
              <a:ext uri="{FF2B5EF4-FFF2-40B4-BE49-F238E27FC236}">
                <a16:creationId xmlns:a16="http://schemas.microsoft.com/office/drawing/2014/main" id="{E53BC325-38EE-4535-B176-D0AB52719912}"/>
              </a:ext>
            </a:extLst>
          </p:cNvPr>
          <p:cNvSpPr>
            <a:spLocks noGrp="1"/>
          </p:cNvSpPr>
          <p:nvPr>
            <p:ph sz="quarter" idx="48" hasCustomPrompt="1"/>
          </p:nvPr>
        </p:nvSpPr>
        <p:spPr>
          <a:xfrm>
            <a:off x="1198445" y="2913663"/>
            <a:ext cx="512016" cy="512000"/>
          </a:xfrm>
        </p:spPr>
        <p:txBody>
          <a:bodyPr>
            <a:normAutofit/>
          </a:bodyPr>
          <a:lstStyle>
            <a:lvl1pPr marL="0" indent="0" algn="ctr">
              <a:buNone/>
              <a:defRPr sz="1138"/>
            </a:lvl1pPr>
          </a:lstStyle>
          <a:p>
            <a:pPr lvl="0"/>
            <a:r>
              <a:rPr lang="de-DE" err="1"/>
              <a:t>image</a:t>
            </a:r>
            <a:endParaRPr lang="de-DE"/>
          </a:p>
        </p:txBody>
      </p:sp>
      <p:sp>
        <p:nvSpPr>
          <p:cNvPr id="44" name="Inhaltsplatzhalter 7">
            <a:extLst>
              <a:ext uri="{FF2B5EF4-FFF2-40B4-BE49-F238E27FC236}">
                <a16:creationId xmlns:a16="http://schemas.microsoft.com/office/drawing/2014/main" id="{788BC42B-8874-4596-87D1-297596D874BF}"/>
              </a:ext>
            </a:extLst>
          </p:cNvPr>
          <p:cNvSpPr>
            <a:spLocks noGrp="1"/>
          </p:cNvSpPr>
          <p:nvPr>
            <p:ph sz="quarter" idx="49" hasCustomPrompt="1"/>
          </p:nvPr>
        </p:nvSpPr>
        <p:spPr>
          <a:xfrm>
            <a:off x="1198445" y="3895360"/>
            <a:ext cx="512016" cy="512000"/>
          </a:xfrm>
        </p:spPr>
        <p:txBody>
          <a:bodyPr>
            <a:normAutofit/>
          </a:bodyPr>
          <a:lstStyle>
            <a:lvl1pPr marL="0" indent="0" algn="ctr">
              <a:buNone/>
              <a:defRPr sz="1138"/>
            </a:lvl1pPr>
          </a:lstStyle>
          <a:p>
            <a:pPr lvl="0"/>
            <a:r>
              <a:rPr lang="de-DE" err="1"/>
              <a:t>image</a:t>
            </a:r>
            <a:endParaRPr lang="de-DE"/>
          </a:p>
        </p:txBody>
      </p:sp>
      <p:sp>
        <p:nvSpPr>
          <p:cNvPr id="45" name="Inhaltsplatzhalter 7">
            <a:extLst>
              <a:ext uri="{FF2B5EF4-FFF2-40B4-BE49-F238E27FC236}">
                <a16:creationId xmlns:a16="http://schemas.microsoft.com/office/drawing/2014/main" id="{E152FBF1-4557-43E8-8A7E-D2076335A131}"/>
              </a:ext>
            </a:extLst>
          </p:cNvPr>
          <p:cNvSpPr>
            <a:spLocks noGrp="1"/>
          </p:cNvSpPr>
          <p:nvPr>
            <p:ph sz="quarter" idx="50" hasCustomPrompt="1"/>
          </p:nvPr>
        </p:nvSpPr>
        <p:spPr>
          <a:xfrm>
            <a:off x="1198445" y="4877057"/>
            <a:ext cx="512016" cy="512000"/>
          </a:xfrm>
        </p:spPr>
        <p:txBody>
          <a:bodyPr>
            <a:normAutofit/>
          </a:bodyPr>
          <a:lstStyle>
            <a:lvl1pPr marL="0" indent="0" algn="ctr">
              <a:buNone/>
              <a:defRPr sz="1138"/>
            </a:lvl1pPr>
          </a:lstStyle>
          <a:p>
            <a:pPr lvl="0"/>
            <a:r>
              <a:rPr lang="de-DE" err="1"/>
              <a:t>image</a:t>
            </a:r>
            <a:endParaRPr lang="de-DE"/>
          </a:p>
        </p:txBody>
      </p:sp>
      <p:sp>
        <p:nvSpPr>
          <p:cNvPr id="46" name="Inhaltsplatzhalter 7">
            <a:extLst>
              <a:ext uri="{FF2B5EF4-FFF2-40B4-BE49-F238E27FC236}">
                <a16:creationId xmlns:a16="http://schemas.microsoft.com/office/drawing/2014/main" id="{8B483BF7-257A-40D5-8687-2AFA22D12E8B}"/>
              </a:ext>
            </a:extLst>
          </p:cNvPr>
          <p:cNvSpPr>
            <a:spLocks noGrp="1"/>
          </p:cNvSpPr>
          <p:nvPr>
            <p:ph sz="quarter" idx="51" hasCustomPrompt="1"/>
          </p:nvPr>
        </p:nvSpPr>
        <p:spPr>
          <a:xfrm>
            <a:off x="1198445" y="5858755"/>
            <a:ext cx="512016" cy="512000"/>
          </a:xfrm>
        </p:spPr>
        <p:txBody>
          <a:bodyPr>
            <a:normAutofit/>
          </a:bodyPr>
          <a:lstStyle>
            <a:lvl1pPr marL="0" indent="0" algn="ctr">
              <a:buNone/>
              <a:defRPr sz="1138"/>
            </a:lvl1pPr>
          </a:lstStyle>
          <a:p>
            <a:pPr lvl="0"/>
            <a:r>
              <a:rPr lang="de-DE" err="1"/>
              <a:t>image</a:t>
            </a:r>
            <a:endParaRPr lang="de-DE"/>
          </a:p>
        </p:txBody>
      </p:sp>
      <p:sp>
        <p:nvSpPr>
          <p:cNvPr id="47" name="Inhaltsplatzhalter 7">
            <a:extLst>
              <a:ext uri="{FF2B5EF4-FFF2-40B4-BE49-F238E27FC236}">
                <a16:creationId xmlns:a16="http://schemas.microsoft.com/office/drawing/2014/main" id="{A10D5A8A-0B64-46CE-9063-26A66064EAA9}"/>
              </a:ext>
            </a:extLst>
          </p:cNvPr>
          <p:cNvSpPr>
            <a:spLocks noGrp="1"/>
          </p:cNvSpPr>
          <p:nvPr>
            <p:ph sz="quarter" idx="52" hasCustomPrompt="1"/>
          </p:nvPr>
        </p:nvSpPr>
        <p:spPr>
          <a:xfrm>
            <a:off x="1198445" y="6840452"/>
            <a:ext cx="512016" cy="512000"/>
          </a:xfrm>
        </p:spPr>
        <p:txBody>
          <a:bodyPr>
            <a:normAutofit/>
          </a:bodyPr>
          <a:lstStyle>
            <a:lvl1pPr marL="0" indent="0" algn="ctr">
              <a:buNone/>
              <a:defRPr sz="1138"/>
            </a:lvl1pPr>
          </a:lstStyle>
          <a:p>
            <a:pPr lvl="0"/>
            <a:r>
              <a:rPr lang="de-DE" err="1"/>
              <a:t>image</a:t>
            </a:r>
            <a:endParaRPr lang="de-DE"/>
          </a:p>
        </p:txBody>
      </p:sp>
      <p:sp>
        <p:nvSpPr>
          <p:cNvPr id="56" name="Textplatzhalter 3">
            <a:extLst>
              <a:ext uri="{FF2B5EF4-FFF2-40B4-BE49-F238E27FC236}">
                <a16:creationId xmlns:a16="http://schemas.microsoft.com/office/drawing/2014/main" id="{9DB8FCB5-71D4-47E2-A5EF-E0AF4B88141D}"/>
              </a:ext>
            </a:extLst>
          </p:cNvPr>
          <p:cNvSpPr>
            <a:spLocks noGrp="1"/>
          </p:cNvSpPr>
          <p:nvPr>
            <p:ph type="body" sz="quarter" idx="61" hasCustomPrompt="1"/>
          </p:nvPr>
        </p:nvSpPr>
        <p:spPr>
          <a:xfrm>
            <a:off x="8678469" y="1803965"/>
            <a:ext cx="5120156" cy="768000"/>
          </a:xfrm>
        </p:spPr>
        <p:txBody>
          <a:bodyPr>
            <a:normAutofit/>
          </a:bodyPr>
          <a:lstStyle>
            <a:lvl1pPr marL="0" indent="0">
              <a:buNone/>
              <a:defRPr sz="3129"/>
            </a:lvl1pPr>
          </a:lstStyle>
          <a:p>
            <a:pPr lvl="0"/>
            <a:r>
              <a:rPr lang="de-DE"/>
              <a:t>Feature</a:t>
            </a:r>
          </a:p>
        </p:txBody>
      </p:sp>
      <p:sp>
        <p:nvSpPr>
          <p:cNvPr id="57" name="Textplatzhalter 3">
            <a:extLst>
              <a:ext uri="{FF2B5EF4-FFF2-40B4-BE49-F238E27FC236}">
                <a16:creationId xmlns:a16="http://schemas.microsoft.com/office/drawing/2014/main" id="{E814A0E0-2843-4F45-B99A-3E7BB8C43DBB}"/>
              </a:ext>
            </a:extLst>
          </p:cNvPr>
          <p:cNvSpPr>
            <a:spLocks noGrp="1"/>
          </p:cNvSpPr>
          <p:nvPr>
            <p:ph type="body" sz="quarter" idx="62" hasCustomPrompt="1"/>
          </p:nvPr>
        </p:nvSpPr>
        <p:spPr>
          <a:xfrm>
            <a:off x="8678469" y="2785663"/>
            <a:ext cx="5120156" cy="768000"/>
          </a:xfrm>
        </p:spPr>
        <p:txBody>
          <a:bodyPr>
            <a:normAutofit/>
          </a:bodyPr>
          <a:lstStyle>
            <a:lvl1pPr marL="0" indent="0">
              <a:buNone/>
              <a:defRPr sz="3129"/>
            </a:lvl1pPr>
          </a:lstStyle>
          <a:p>
            <a:pPr lvl="0"/>
            <a:r>
              <a:rPr lang="de-DE"/>
              <a:t>Feature</a:t>
            </a:r>
          </a:p>
        </p:txBody>
      </p:sp>
      <p:sp>
        <p:nvSpPr>
          <p:cNvPr id="58" name="Textplatzhalter 3">
            <a:extLst>
              <a:ext uri="{FF2B5EF4-FFF2-40B4-BE49-F238E27FC236}">
                <a16:creationId xmlns:a16="http://schemas.microsoft.com/office/drawing/2014/main" id="{7199FE9B-2B26-40CA-AE0B-D780E018E4B1}"/>
              </a:ext>
            </a:extLst>
          </p:cNvPr>
          <p:cNvSpPr>
            <a:spLocks noGrp="1"/>
          </p:cNvSpPr>
          <p:nvPr>
            <p:ph type="body" sz="quarter" idx="63" hasCustomPrompt="1"/>
          </p:nvPr>
        </p:nvSpPr>
        <p:spPr>
          <a:xfrm>
            <a:off x="8678469" y="3757062"/>
            <a:ext cx="5120156" cy="768000"/>
          </a:xfrm>
        </p:spPr>
        <p:txBody>
          <a:bodyPr>
            <a:normAutofit/>
          </a:bodyPr>
          <a:lstStyle>
            <a:lvl1pPr marL="0" indent="0">
              <a:buNone/>
              <a:defRPr sz="3129"/>
            </a:lvl1pPr>
          </a:lstStyle>
          <a:p>
            <a:pPr lvl="0"/>
            <a:r>
              <a:rPr lang="de-DE"/>
              <a:t>Feature</a:t>
            </a:r>
          </a:p>
        </p:txBody>
      </p:sp>
      <p:sp>
        <p:nvSpPr>
          <p:cNvPr id="59" name="Textplatzhalter 3">
            <a:extLst>
              <a:ext uri="{FF2B5EF4-FFF2-40B4-BE49-F238E27FC236}">
                <a16:creationId xmlns:a16="http://schemas.microsoft.com/office/drawing/2014/main" id="{AA9FE3F7-1283-44EF-8F3F-937ACCC48527}"/>
              </a:ext>
            </a:extLst>
          </p:cNvPr>
          <p:cNvSpPr>
            <a:spLocks noGrp="1"/>
          </p:cNvSpPr>
          <p:nvPr>
            <p:ph type="body" sz="quarter" idx="64" hasCustomPrompt="1"/>
          </p:nvPr>
        </p:nvSpPr>
        <p:spPr>
          <a:xfrm>
            <a:off x="8678469" y="4749057"/>
            <a:ext cx="5120156" cy="768000"/>
          </a:xfrm>
        </p:spPr>
        <p:txBody>
          <a:bodyPr>
            <a:normAutofit/>
          </a:bodyPr>
          <a:lstStyle>
            <a:lvl1pPr marL="0" indent="0">
              <a:buNone/>
              <a:defRPr sz="3129"/>
            </a:lvl1pPr>
          </a:lstStyle>
          <a:p>
            <a:pPr lvl="0"/>
            <a:r>
              <a:rPr lang="de-DE"/>
              <a:t>Feature</a:t>
            </a:r>
          </a:p>
        </p:txBody>
      </p:sp>
      <p:sp>
        <p:nvSpPr>
          <p:cNvPr id="60" name="Textplatzhalter 3">
            <a:extLst>
              <a:ext uri="{FF2B5EF4-FFF2-40B4-BE49-F238E27FC236}">
                <a16:creationId xmlns:a16="http://schemas.microsoft.com/office/drawing/2014/main" id="{D735D7B3-C8A1-4DC9-B861-DFDE80C03F27}"/>
              </a:ext>
            </a:extLst>
          </p:cNvPr>
          <p:cNvSpPr>
            <a:spLocks noGrp="1"/>
          </p:cNvSpPr>
          <p:nvPr>
            <p:ph type="body" sz="quarter" idx="65" hasCustomPrompt="1"/>
          </p:nvPr>
        </p:nvSpPr>
        <p:spPr>
          <a:xfrm>
            <a:off x="8678469" y="6712452"/>
            <a:ext cx="5120156" cy="768000"/>
          </a:xfrm>
        </p:spPr>
        <p:txBody>
          <a:bodyPr>
            <a:normAutofit/>
          </a:bodyPr>
          <a:lstStyle>
            <a:lvl1pPr marL="0" indent="0">
              <a:buNone/>
              <a:defRPr sz="3129"/>
            </a:lvl1pPr>
          </a:lstStyle>
          <a:p>
            <a:pPr lvl="0"/>
            <a:r>
              <a:rPr lang="de-DE"/>
              <a:t>Feature</a:t>
            </a:r>
          </a:p>
        </p:txBody>
      </p:sp>
      <p:sp>
        <p:nvSpPr>
          <p:cNvPr id="61" name="Textplatzhalter 3">
            <a:extLst>
              <a:ext uri="{FF2B5EF4-FFF2-40B4-BE49-F238E27FC236}">
                <a16:creationId xmlns:a16="http://schemas.microsoft.com/office/drawing/2014/main" id="{8873A0CE-1F1B-4B8E-85C1-C9300BE47E87}"/>
              </a:ext>
            </a:extLst>
          </p:cNvPr>
          <p:cNvSpPr>
            <a:spLocks noGrp="1"/>
          </p:cNvSpPr>
          <p:nvPr>
            <p:ph type="body" sz="quarter" idx="66" hasCustomPrompt="1"/>
          </p:nvPr>
        </p:nvSpPr>
        <p:spPr>
          <a:xfrm>
            <a:off x="8678469" y="5730755"/>
            <a:ext cx="5120156" cy="768000"/>
          </a:xfrm>
        </p:spPr>
        <p:txBody>
          <a:bodyPr>
            <a:normAutofit/>
          </a:bodyPr>
          <a:lstStyle>
            <a:lvl1pPr marL="0" indent="0">
              <a:buNone/>
              <a:defRPr sz="3129"/>
            </a:lvl1pPr>
          </a:lstStyle>
          <a:p>
            <a:pPr lvl="0"/>
            <a:r>
              <a:rPr lang="de-DE"/>
              <a:t>Feature</a:t>
            </a:r>
          </a:p>
        </p:txBody>
      </p:sp>
      <p:sp>
        <p:nvSpPr>
          <p:cNvPr id="62" name="Inhaltsplatzhalter 7">
            <a:extLst>
              <a:ext uri="{FF2B5EF4-FFF2-40B4-BE49-F238E27FC236}">
                <a16:creationId xmlns:a16="http://schemas.microsoft.com/office/drawing/2014/main" id="{B5ED5AEE-371F-4EA1-9890-DD0BE6E95EF3}"/>
              </a:ext>
            </a:extLst>
          </p:cNvPr>
          <p:cNvSpPr>
            <a:spLocks noGrp="1"/>
          </p:cNvSpPr>
          <p:nvPr>
            <p:ph sz="quarter" idx="67" hasCustomPrompt="1"/>
          </p:nvPr>
        </p:nvSpPr>
        <p:spPr>
          <a:xfrm>
            <a:off x="7880319" y="1931965"/>
            <a:ext cx="512016" cy="512000"/>
          </a:xfrm>
        </p:spPr>
        <p:txBody>
          <a:bodyPr>
            <a:normAutofit/>
          </a:bodyPr>
          <a:lstStyle>
            <a:lvl1pPr marL="0" indent="0" algn="ctr">
              <a:buNone/>
              <a:defRPr sz="1138"/>
            </a:lvl1pPr>
          </a:lstStyle>
          <a:p>
            <a:pPr lvl="0"/>
            <a:r>
              <a:rPr lang="de-DE" err="1"/>
              <a:t>image</a:t>
            </a:r>
            <a:endParaRPr lang="de-DE"/>
          </a:p>
        </p:txBody>
      </p:sp>
      <p:sp>
        <p:nvSpPr>
          <p:cNvPr id="63" name="Inhaltsplatzhalter 7">
            <a:extLst>
              <a:ext uri="{FF2B5EF4-FFF2-40B4-BE49-F238E27FC236}">
                <a16:creationId xmlns:a16="http://schemas.microsoft.com/office/drawing/2014/main" id="{7FBBFE3C-040F-4312-A57B-09462A05338E}"/>
              </a:ext>
            </a:extLst>
          </p:cNvPr>
          <p:cNvSpPr>
            <a:spLocks noGrp="1"/>
          </p:cNvSpPr>
          <p:nvPr>
            <p:ph sz="quarter" idx="68" hasCustomPrompt="1"/>
          </p:nvPr>
        </p:nvSpPr>
        <p:spPr>
          <a:xfrm>
            <a:off x="7880319" y="2913663"/>
            <a:ext cx="512016" cy="512000"/>
          </a:xfrm>
        </p:spPr>
        <p:txBody>
          <a:bodyPr>
            <a:normAutofit/>
          </a:bodyPr>
          <a:lstStyle>
            <a:lvl1pPr marL="0" indent="0" algn="ctr">
              <a:buNone/>
              <a:defRPr sz="1138"/>
            </a:lvl1pPr>
          </a:lstStyle>
          <a:p>
            <a:pPr lvl="0"/>
            <a:r>
              <a:rPr lang="de-DE" err="1"/>
              <a:t>image</a:t>
            </a:r>
            <a:endParaRPr lang="de-DE"/>
          </a:p>
        </p:txBody>
      </p:sp>
      <p:sp>
        <p:nvSpPr>
          <p:cNvPr id="64" name="Inhaltsplatzhalter 7">
            <a:extLst>
              <a:ext uri="{FF2B5EF4-FFF2-40B4-BE49-F238E27FC236}">
                <a16:creationId xmlns:a16="http://schemas.microsoft.com/office/drawing/2014/main" id="{C81AD991-F20F-4E8E-BBEC-CCE39CD9B930}"/>
              </a:ext>
            </a:extLst>
          </p:cNvPr>
          <p:cNvSpPr>
            <a:spLocks noGrp="1"/>
          </p:cNvSpPr>
          <p:nvPr>
            <p:ph sz="quarter" idx="69" hasCustomPrompt="1"/>
          </p:nvPr>
        </p:nvSpPr>
        <p:spPr>
          <a:xfrm>
            <a:off x="7880319" y="3885062"/>
            <a:ext cx="512016" cy="512000"/>
          </a:xfrm>
        </p:spPr>
        <p:txBody>
          <a:bodyPr>
            <a:normAutofit/>
          </a:bodyPr>
          <a:lstStyle>
            <a:lvl1pPr marL="0" indent="0" algn="ctr">
              <a:buNone/>
              <a:defRPr sz="1138"/>
            </a:lvl1pPr>
          </a:lstStyle>
          <a:p>
            <a:pPr lvl="0"/>
            <a:r>
              <a:rPr lang="de-DE" err="1"/>
              <a:t>image</a:t>
            </a:r>
            <a:endParaRPr lang="de-DE"/>
          </a:p>
        </p:txBody>
      </p:sp>
      <p:sp>
        <p:nvSpPr>
          <p:cNvPr id="65" name="Inhaltsplatzhalter 7">
            <a:extLst>
              <a:ext uri="{FF2B5EF4-FFF2-40B4-BE49-F238E27FC236}">
                <a16:creationId xmlns:a16="http://schemas.microsoft.com/office/drawing/2014/main" id="{A4435862-ECF6-4C2C-9B8B-F51352EBF8D0}"/>
              </a:ext>
            </a:extLst>
          </p:cNvPr>
          <p:cNvSpPr>
            <a:spLocks noGrp="1"/>
          </p:cNvSpPr>
          <p:nvPr>
            <p:ph sz="quarter" idx="70" hasCustomPrompt="1"/>
          </p:nvPr>
        </p:nvSpPr>
        <p:spPr>
          <a:xfrm>
            <a:off x="7880319" y="4877057"/>
            <a:ext cx="512016" cy="512000"/>
          </a:xfrm>
        </p:spPr>
        <p:txBody>
          <a:bodyPr>
            <a:normAutofit/>
          </a:bodyPr>
          <a:lstStyle>
            <a:lvl1pPr marL="0" indent="0" algn="ctr">
              <a:buNone/>
              <a:defRPr sz="1138"/>
            </a:lvl1pPr>
          </a:lstStyle>
          <a:p>
            <a:pPr lvl="0"/>
            <a:r>
              <a:rPr lang="de-DE" err="1"/>
              <a:t>image</a:t>
            </a:r>
            <a:endParaRPr lang="de-DE"/>
          </a:p>
        </p:txBody>
      </p:sp>
      <p:sp>
        <p:nvSpPr>
          <p:cNvPr id="66" name="Inhaltsplatzhalter 7">
            <a:extLst>
              <a:ext uri="{FF2B5EF4-FFF2-40B4-BE49-F238E27FC236}">
                <a16:creationId xmlns:a16="http://schemas.microsoft.com/office/drawing/2014/main" id="{EC79F1AE-C497-4340-8977-38709B4994E3}"/>
              </a:ext>
            </a:extLst>
          </p:cNvPr>
          <p:cNvSpPr>
            <a:spLocks noGrp="1"/>
          </p:cNvSpPr>
          <p:nvPr>
            <p:ph sz="quarter" idx="71" hasCustomPrompt="1"/>
          </p:nvPr>
        </p:nvSpPr>
        <p:spPr>
          <a:xfrm>
            <a:off x="7880319" y="5858755"/>
            <a:ext cx="512016" cy="512000"/>
          </a:xfrm>
        </p:spPr>
        <p:txBody>
          <a:bodyPr>
            <a:normAutofit/>
          </a:bodyPr>
          <a:lstStyle>
            <a:lvl1pPr marL="0" indent="0" algn="ctr">
              <a:buNone/>
              <a:defRPr sz="1138"/>
            </a:lvl1pPr>
          </a:lstStyle>
          <a:p>
            <a:pPr lvl="0"/>
            <a:r>
              <a:rPr lang="de-DE" err="1"/>
              <a:t>image</a:t>
            </a:r>
            <a:endParaRPr lang="de-DE"/>
          </a:p>
        </p:txBody>
      </p:sp>
      <p:sp>
        <p:nvSpPr>
          <p:cNvPr id="67" name="Inhaltsplatzhalter 7">
            <a:extLst>
              <a:ext uri="{FF2B5EF4-FFF2-40B4-BE49-F238E27FC236}">
                <a16:creationId xmlns:a16="http://schemas.microsoft.com/office/drawing/2014/main" id="{D4132555-48A6-477A-8DFB-FD7EF721B22C}"/>
              </a:ext>
            </a:extLst>
          </p:cNvPr>
          <p:cNvSpPr>
            <a:spLocks noGrp="1"/>
          </p:cNvSpPr>
          <p:nvPr>
            <p:ph sz="quarter" idx="72" hasCustomPrompt="1"/>
          </p:nvPr>
        </p:nvSpPr>
        <p:spPr>
          <a:xfrm>
            <a:off x="7880319" y="6840452"/>
            <a:ext cx="512016" cy="512000"/>
          </a:xfrm>
        </p:spPr>
        <p:txBody>
          <a:bodyPr>
            <a:normAutofit/>
          </a:bodyPr>
          <a:lstStyle>
            <a:lvl1pPr marL="0" indent="0" algn="ctr">
              <a:buNone/>
              <a:defRPr sz="1138"/>
            </a:lvl1pPr>
          </a:lstStyle>
          <a:p>
            <a:pPr lvl="0"/>
            <a:r>
              <a:rPr lang="de-DE" err="1"/>
              <a:t>image</a:t>
            </a:r>
            <a:endParaRPr lang="de-DE"/>
          </a:p>
        </p:txBody>
      </p:sp>
      <p:sp>
        <p:nvSpPr>
          <p:cNvPr id="31" name="Textplatzhalter 3">
            <a:extLst>
              <a:ext uri="{FF2B5EF4-FFF2-40B4-BE49-F238E27FC236}">
                <a16:creationId xmlns:a16="http://schemas.microsoft.com/office/drawing/2014/main" id="{C4D70923-D046-4B5A-B171-CFEBACC286CF}"/>
              </a:ext>
            </a:extLst>
          </p:cNvPr>
          <p:cNvSpPr>
            <a:spLocks noGrp="1"/>
          </p:cNvSpPr>
          <p:nvPr>
            <p:ph type="body" sz="quarter" idx="73" hasCustomPrompt="1"/>
          </p:nvPr>
        </p:nvSpPr>
        <p:spPr>
          <a:xfrm>
            <a:off x="1994327" y="7694151"/>
            <a:ext cx="5120156" cy="768000"/>
          </a:xfrm>
        </p:spPr>
        <p:txBody>
          <a:bodyPr>
            <a:normAutofit/>
          </a:bodyPr>
          <a:lstStyle>
            <a:lvl1pPr marL="0" indent="0">
              <a:buNone/>
              <a:defRPr sz="3129"/>
            </a:lvl1pPr>
          </a:lstStyle>
          <a:p>
            <a:pPr lvl="0"/>
            <a:r>
              <a:rPr lang="de-DE" dirty="0"/>
              <a:t>Feature</a:t>
            </a:r>
          </a:p>
        </p:txBody>
      </p:sp>
      <p:sp>
        <p:nvSpPr>
          <p:cNvPr id="32" name="Inhaltsplatzhalter 7">
            <a:extLst>
              <a:ext uri="{FF2B5EF4-FFF2-40B4-BE49-F238E27FC236}">
                <a16:creationId xmlns:a16="http://schemas.microsoft.com/office/drawing/2014/main" id="{3C49C42C-CD63-4538-BECA-23F2564A4D45}"/>
              </a:ext>
            </a:extLst>
          </p:cNvPr>
          <p:cNvSpPr>
            <a:spLocks noGrp="1"/>
          </p:cNvSpPr>
          <p:nvPr>
            <p:ph sz="quarter" idx="74" hasCustomPrompt="1"/>
          </p:nvPr>
        </p:nvSpPr>
        <p:spPr>
          <a:xfrm>
            <a:off x="1198445" y="7822151"/>
            <a:ext cx="512016" cy="512000"/>
          </a:xfrm>
        </p:spPr>
        <p:txBody>
          <a:bodyPr>
            <a:normAutofit/>
          </a:bodyPr>
          <a:lstStyle>
            <a:lvl1pPr marL="0" indent="0" algn="ctr">
              <a:buNone/>
              <a:defRPr sz="1138"/>
            </a:lvl1pPr>
          </a:lstStyle>
          <a:p>
            <a:pPr lvl="0"/>
            <a:r>
              <a:rPr lang="de-DE" err="1"/>
              <a:t>image</a:t>
            </a:r>
            <a:endParaRPr lang="de-DE"/>
          </a:p>
        </p:txBody>
      </p:sp>
      <p:sp>
        <p:nvSpPr>
          <p:cNvPr id="33" name="Textplatzhalter 3">
            <a:extLst>
              <a:ext uri="{FF2B5EF4-FFF2-40B4-BE49-F238E27FC236}">
                <a16:creationId xmlns:a16="http://schemas.microsoft.com/office/drawing/2014/main" id="{EBE2DD45-132C-46B2-8CBF-054DBBF0D4E0}"/>
              </a:ext>
            </a:extLst>
          </p:cNvPr>
          <p:cNvSpPr>
            <a:spLocks noGrp="1"/>
          </p:cNvSpPr>
          <p:nvPr>
            <p:ph type="body" sz="quarter" idx="75" hasCustomPrompt="1"/>
          </p:nvPr>
        </p:nvSpPr>
        <p:spPr>
          <a:xfrm>
            <a:off x="8676282" y="7694151"/>
            <a:ext cx="5120156" cy="768000"/>
          </a:xfrm>
        </p:spPr>
        <p:txBody>
          <a:bodyPr>
            <a:normAutofit/>
          </a:bodyPr>
          <a:lstStyle>
            <a:lvl1pPr marL="0" indent="0">
              <a:buNone/>
              <a:defRPr sz="3129"/>
            </a:lvl1pPr>
          </a:lstStyle>
          <a:p>
            <a:pPr lvl="0"/>
            <a:r>
              <a:rPr lang="de-DE"/>
              <a:t>Feature</a:t>
            </a:r>
          </a:p>
        </p:txBody>
      </p:sp>
      <p:sp>
        <p:nvSpPr>
          <p:cNvPr id="34" name="Inhaltsplatzhalter 7">
            <a:extLst>
              <a:ext uri="{FF2B5EF4-FFF2-40B4-BE49-F238E27FC236}">
                <a16:creationId xmlns:a16="http://schemas.microsoft.com/office/drawing/2014/main" id="{D7D5055F-6701-4904-8515-9457B44BE8C6}"/>
              </a:ext>
            </a:extLst>
          </p:cNvPr>
          <p:cNvSpPr>
            <a:spLocks noGrp="1"/>
          </p:cNvSpPr>
          <p:nvPr>
            <p:ph sz="quarter" idx="76" hasCustomPrompt="1"/>
          </p:nvPr>
        </p:nvSpPr>
        <p:spPr>
          <a:xfrm>
            <a:off x="7880319" y="7822151"/>
            <a:ext cx="512016" cy="512000"/>
          </a:xfrm>
        </p:spPr>
        <p:txBody>
          <a:bodyPr>
            <a:normAutofit/>
          </a:bodyPr>
          <a:lstStyle>
            <a:lvl1pPr marL="0" indent="0" algn="ctr">
              <a:buNone/>
              <a:defRPr sz="1138"/>
            </a:lvl1pPr>
          </a:lstStyle>
          <a:p>
            <a:pPr lvl="0"/>
            <a:r>
              <a:rPr lang="de-DE" err="1"/>
              <a:t>image</a:t>
            </a:r>
            <a:endParaRPr lang="de-DE"/>
          </a:p>
        </p:txBody>
      </p:sp>
    </p:spTree>
    <p:extLst>
      <p:ext uri="{BB962C8B-B14F-4D97-AF65-F5344CB8AC3E}">
        <p14:creationId xmlns:p14="http://schemas.microsoft.com/office/powerpoint/2010/main" val="366095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6">
                                            <p:txEl>
                                              <p:pRg st="0" end="0"/>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2">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7">
                                            <p:txEl>
                                              <p:pRg st="0" end="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3">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8">
                                            <p:txEl>
                                              <p:pRg st="0" end="0"/>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4">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9">
                                            <p:txEl>
                                              <p:pRg st="0" end="0"/>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5">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1">
                                            <p:txEl>
                                              <p:pRg st="0" end="0"/>
                                            </p:txEl>
                                          </p:spTgt>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6">
                                            <p:txEl>
                                              <p:pRg st="0" end="0"/>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0">
                                            <p:txEl>
                                              <p:pRg st="0" end="0"/>
                                            </p:txEl>
                                          </p:spTgt>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7">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1">
                                            <p:txEl>
                                              <p:pRg st="0" end="0"/>
                                            </p:txEl>
                                          </p:spTgt>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3">
                                            <p:txEl>
                                              <p:pRg st="0" end="0"/>
                                            </p:txEl>
                                          </p:spTgt>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5" grpId="0" build="p">
        <p:tmplLst>
          <p:tmpl lvl="1">
            <p:tnLst>
              <p:par>
                <p:cTn presetID="1"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6" grpId="0" build="p">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7" grpId="0" build="p">
        <p:tmplLst>
          <p:tmpl lvl="1">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12" grpId="0" build="p">
        <p:tmplLst>
          <p:tmpl lvl="1">
            <p:tnLst>
              <p:par>
                <p:cTn presetID="1"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childTnLst>
                </p:cTn>
              </p:par>
            </p:tnLst>
          </p:tmpl>
        </p:tmplLst>
      </p:bldP>
      <p:bldP spid="29" grpId="0" build="p">
        <p:tmplLst>
          <p:tmpl lvl="1">
            <p:tnLst>
              <p:par>
                <p:cTn presetID="1" presetClass="entr" presetSubtype="0" fill="hold" nodeType="clickEffect">
                  <p:stCondLst>
                    <p:cond delay="0"/>
                  </p:stCondLst>
                  <p:childTnLst>
                    <p:set>
                      <p:cBhvr>
                        <p:cTn dur="1" fill="hold">
                          <p:stCondLst>
                            <p:cond delay="0"/>
                          </p:stCondLst>
                        </p:cTn>
                        <p:tgtEl>
                          <p:spTgt spid="29"/>
                        </p:tgtEl>
                        <p:attrNameLst>
                          <p:attrName>style.visibility</p:attrName>
                        </p:attrNameLst>
                      </p:cBhvr>
                      <p:to>
                        <p:strVal val="visible"/>
                      </p:to>
                    </p:set>
                  </p:childTnLst>
                </p:cTn>
              </p:par>
            </p:tnLst>
          </p:tmpl>
        </p:tmplLst>
      </p:bldP>
      <p:bldP spid="8" grpId="0" build="p">
        <p:tmplLst>
          <p:tmpl lvl="1">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43" grpId="0" build="p">
        <p:tmplLst>
          <p:tmpl lvl="1">
            <p:tnLst>
              <p:par>
                <p:cTn presetID="1" presetClass="entr" presetSubtype="0" fill="hold" nodeType="withEffect">
                  <p:stCondLst>
                    <p:cond delay="0"/>
                  </p:stCondLst>
                  <p:childTnLst>
                    <p:set>
                      <p:cBhvr>
                        <p:cTn dur="1" fill="hold">
                          <p:stCondLst>
                            <p:cond delay="0"/>
                          </p:stCondLst>
                        </p:cTn>
                        <p:tgtEl>
                          <p:spTgt spid="43"/>
                        </p:tgtEl>
                        <p:attrNameLst>
                          <p:attrName>style.visibility</p:attrName>
                        </p:attrNameLst>
                      </p:cBhvr>
                      <p:to>
                        <p:strVal val="visible"/>
                      </p:to>
                    </p:set>
                  </p:childTnLst>
                </p:cTn>
              </p:par>
            </p:tnLst>
          </p:tmpl>
        </p:tmplLst>
      </p:bldP>
      <p:bldP spid="44" grpId="0" build="p">
        <p:tmplLst>
          <p:tmpl lvl="1">
            <p:tnLst>
              <p:par>
                <p:cTn presetID="1"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childTnLst>
                </p:cTn>
              </p:par>
            </p:tnLst>
          </p:tmpl>
        </p:tmplLst>
      </p:bldP>
      <p:bldP spid="45" grpId="0" build="p">
        <p:tmplLst>
          <p:tmpl lvl="1">
            <p:tnLst>
              <p:par>
                <p:cTn presetID="1" presetClass="entr" presetSubtype="0" fill="hold" nodeType="withEffect">
                  <p:stCondLst>
                    <p:cond delay="0"/>
                  </p:stCondLst>
                  <p:childTnLst>
                    <p:set>
                      <p:cBhvr>
                        <p:cTn dur="1" fill="hold">
                          <p:stCondLst>
                            <p:cond delay="0"/>
                          </p:stCondLst>
                        </p:cTn>
                        <p:tgtEl>
                          <p:spTgt spid="45"/>
                        </p:tgtEl>
                        <p:attrNameLst>
                          <p:attrName>style.visibility</p:attrName>
                        </p:attrNameLst>
                      </p:cBhvr>
                      <p:to>
                        <p:strVal val="visible"/>
                      </p:to>
                    </p:set>
                  </p:childTnLst>
                </p:cTn>
              </p:par>
            </p:tnLst>
          </p:tmpl>
        </p:tmplLst>
      </p:bldP>
      <p:bldP spid="46" grpId="0" build="p">
        <p:tmplLst>
          <p:tmpl lvl="1">
            <p:tnLst>
              <p:par>
                <p:cTn presetID="1" presetClass="entr" presetSubtype="0" fill="hold" nodeType="withEffect">
                  <p:stCondLst>
                    <p:cond delay="0"/>
                  </p:stCondLst>
                  <p:childTnLst>
                    <p:set>
                      <p:cBhvr>
                        <p:cTn dur="1" fill="hold">
                          <p:stCondLst>
                            <p:cond delay="0"/>
                          </p:stCondLst>
                        </p:cTn>
                        <p:tgtEl>
                          <p:spTgt spid="46"/>
                        </p:tgtEl>
                        <p:attrNameLst>
                          <p:attrName>style.visibility</p:attrName>
                        </p:attrNameLst>
                      </p:cBhvr>
                      <p:to>
                        <p:strVal val="visible"/>
                      </p:to>
                    </p:set>
                  </p:childTnLst>
                </p:cTn>
              </p:par>
            </p:tnLst>
          </p:tmpl>
        </p:tmplLst>
      </p:bldP>
      <p:bldP spid="47" grpId="0" build="p">
        <p:tmplLst>
          <p:tmpl lvl="1">
            <p:tnLst>
              <p:par>
                <p:cTn presetID="1" presetClass="entr" presetSubtype="0" fill="hold" nodeType="withEffect">
                  <p:stCondLst>
                    <p:cond delay="0"/>
                  </p:stCondLst>
                  <p:childTnLst>
                    <p:set>
                      <p:cBhvr>
                        <p:cTn dur="1" fill="hold">
                          <p:stCondLst>
                            <p:cond delay="0"/>
                          </p:stCondLst>
                        </p:cTn>
                        <p:tgtEl>
                          <p:spTgt spid="47"/>
                        </p:tgtEl>
                        <p:attrNameLst>
                          <p:attrName>style.visibility</p:attrName>
                        </p:attrNameLst>
                      </p:cBhvr>
                      <p:to>
                        <p:strVal val="visible"/>
                      </p:to>
                    </p:set>
                  </p:childTnLst>
                </p:cTn>
              </p:par>
            </p:tnLst>
          </p:tmpl>
        </p:tmplLst>
      </p:bldP>
      <p:bldP spid="56" grpId="0" build="p">
        <p:tmplLst>
          <p:tmpl lvl="1">
            <p:tnLst>
              <p:par>
                <p:cTn presetID="1" presetClass="entr" presetSubtype="0" fill="hold" nodeType="clickEffect">
                  <p:stCondLst>
                    <p:cond delay="0"/>
                  </p:stCondLst>
                  <p:childTnLst>
                    <p:set>
                      <p:cBhvr>
                        <p:cTn dur="1" fill="hold">
                          <p:stCondLst>
                            <p:cond delay="0"/>
                          </p:stCondLst>
                        </p:cTn>
                        <p:tgtEl>
                          <p:spTgt spid="56"/>
                        </p:tgtEl>
                        <p:attrNameLst>
                          <p:attrName>style.visibility</p:attrName>
                        </p:attrNameLst>
                      </p:cBhvr>
                      <p:to>
                        <p:strVal val="visible"/>
                      </p:to>
                    </p:set>
                  </p:childTnLst>
                </p:cTn>
              </p:par>
            </p:tnLst>
          </p:tmpl>
        </p:tmplLst>
      </p:bldP>
      <p:bldP spid="57" grpId="0" build="p">
        <p:tmplLst>
          <p:tmpl lvl="1">
            <p:tnLst>
              <p:par>
                <p:cTn presetID="1" presetClass="entr" presetSubtype="0" fill="hold" nodeType="clickEffect">
                  <p:stCondLst>
                    <p:cond delay="0"/>
                  </p:stCondLst>
                  <p:childTnLst>
                    <p:set>
                      <p:cBhvr>
                        <p:cTn dur="1" fill="hold">
                          <p:stCondLst>
                            <p:cond delay="0"/>
                          </p:stCondLst>
                        </p:cTn>
                        <p:tgtEl>
                          <p:spTgt spid="57"/>
                        </p:tgtEl>
                        <p:attrNameLst>
                          <p:attrName>style.visibility</p:attrName>
                        </p:attrNameLst>
                      </p:cBhvr>
                      <p:to>
                        <p:strVal val="visible"/>
                      </p:to>
                    </p:set>
                  </p:childTnLst>
                </p:cTn>
              </p:par>
            </p:tnLst>
          </p:tmpl>
        </p:tmplLst>
      </p:bldP>
      <p:bldP spid="58" grpId="0" build="p">
        <p:tmplLst>
          <p:tmpl lvl="1">
            <p:tnLst>
              <p:par>
                <p:cTn presetID="1" presetClass="entr" presetSubtype="0" fill="hold" nodeType="clickEffect">
                  <p:stCondLst>
                    <p:cond delay="0"/>
                  </p:stCondLst>
                  <p:childTnLst>
                    <p:set>
                      <p:cBhvr>
                        <p:cTn dur="1" fill="hold">
                          <p:stCondLst>
                            <p:cond delay="0"/>
                          </p:stCondLst>
                        </p:cTn>
                        <p:tgtEl>
                          <p:spTgt spid="58"/>
                        </p:tgtEl>
                        <p:attrNameLst>
                          <p:attrName>style.visibility</p:attrName>
                        </p:attrNameLst>
                      </p:cBhvr>
                      <p:to>
                        <p:strVal val="visible"/>
                      </p:to>
                    </p:set>
                  </p:childTnLst>
                </p:cTn>
              </p:par>
            </p:tnLst>
          </p:tmpl>
        </p:tmplLst>
      </p:bldP>
      <p:bldP spid="59" grpId="0" build="p">
        <p:tmplLst>
          <p:tmpl lvl="1">
            <p:tnLst>
              <p:par>
                <p:cTn presetID="1" presetClass="entr" presetSubtype="0" fill="hold" nodeType="clickEffect">
                  <p:stCondLst>
                    <p:cond delay="0"/>
                  </p:stCondLst>
                  <p:childTnLst>
                    <p:set>
                      <p:cBhvr>
                        <p:cTn dur="1" fill="hold">
                          <p:stCondLst>
                            <p:cond delay="0"/>
                          </p:stCondLst>
                        </p:cTn>
                        <p:tgtEl>
                          <p:spTgt spid="59"/>
                        </p:tgtEl>
                        <p:attrNameLst>
                          <p:attrName>style.visibility</p:attrName>
                        </p:attrNameLst>
                      </p:cBhvr>
                      <p:to>
                        <p:strVal val="visible"/>
                      </p:to>
                    </p:set>
                  </p:childTnLst>
                </p:cTn>
              </p:par>
            </p:tnLst>
          </p:tmpl>
        </p:tmplLst>
      </p:bldP>
      <p:bldP spid="60" grpId="0" build="p">
        <p:tmplLst>
          <p:tmpl lvl="1">
            <p:tnLst>
              <p:par>
                <p:cTn presetID="1" presetClass="entr" presetSubtype="0" fill="hold" nodeType="clickEffect">
                  <p:stCondLst>
                    <p:cond delay="0"/>
                  </p:stCondLst>
                  <p:childTnLst>
                    <p:set>
                      <p:cBhvr>
                        <p:cTn dur="1" fill="hold">
                          <p:stCondLst>
                            <p:cond delay="0"/>
                          </p:stCondLst>
                        </p:cTn>
                        <p:tgtEl>
                          <p:spTgt spid="60"/>
                        </p:tgtEl>
                        <p:attrNameLst>
                          <p:attrName>style.visibility</p:attrName>
                        </p:attrNameLst>
                      </p:cBhvr>
                      <p:to>
                        <p:strVal val="visible"/>
                      </p:to>
                    </p:set>
                  </p:childTnLst>
                </p:cTn>
              </p:par>
            </p:tnLst>
          </p:tmpl>
        </p:tmplLst>
      </p:bldP>
      <p:bldP spid="61" grpId="0" build="p">
        <p:tmplLst>
          <p:tmpl lvl="1">
            <p:tnLst>
              <p:par>
                <p:cTn presetID="1" presetClass="entr" presetSubtype="0" fill="hold" nodeType="clickEffect">
                  <p:stCondLst>
                    <p:cond delay="0"/>
                  </p:stCondLst>
                  <p:childTnLst>
                    <p:set>
                      <p:cBhvr>
                        <p:cTn dur="1" fill="hold">
                          <p:stCondLst>
                            <p:cond delay="0"/>
                          </p:stCondLst>
                        </p:cTn>
                        <p:tgtEl>
                          <p:spTgt spid="61"/>
                        </p:tgtEl>
                        <p:attrNameLst>
                          <p:attrName>style.visibility</p:attrName>
                        </p:attrNameLst>
                      </p:cBhvr>
                      <p:to>
                        <p:strVal val="visible"/>
                      </p:to>
                    </p:set>
                  </p:childTnLst>
                </p:cTn>
              </p:par>
            </p:tnLst>
          </p:tmpl>
        </p:tmplLst>
      </p:bldP>
      <p:bldP spid="62" grpId="0" build="p">
        <p:tmplLst>
          <p:tmpl lvl="1">
            <p:tnLst>
              <p:par>
                <p:cTn presetID="1" presetClass="entr" presetSubtype="0" fill="hold" nodeType="withEffect">
                  <p:stCondLst>
                    <p:cond delay="0"/>
                  </p:stCondLst>
                  <p:childTnLst>
                    <p:set>
                      <p:cBhvr>
                        <p:cTn dur="1" fill="hold">
                          <p:stCondLst>
                            <p:cond delay="0"/>
                          </p:stCondLst>
                        </p:cTn>
                        <p:tgtEl>
                          <p:spTgt spid="62"/>
                        </p:tgtEl>
                        <p:attrNameLst>
                          <p:attrName>style.visibility</p:attrName>
                        </p:attrNameLst>
                      </p:cBhvr>
                      <p:to>
                        <p:strVal val="visible"/>
                      </p:to>
                    </p:set>
                  </p:childTnLst>
                </p:cTn>
              </p:par>
            </p:tnLst>
          </p:tmpl>
        </p:tmplLst>
      </p:bldP>
      <p:bldP spid="63" grpId="0" build="p">
        <p:tmplLst>
          <p:tmpl lvl="1">
            <p:tnLst>
              <p:par>
                <p:cTn presetID="1" presetClass="entr" presetSubtype="0" fill="hold" nodeType="withEffect">
                  <p:stCondLst>
                    <p:cond delay="0"/>
                  </p:stCondLst>
                  <p:childTnLst>
                    <p:set>
                      <p:cBhvr>
                        <p:cTn dur="1" fill="hold">
                          <p:stCondLst>
                            <p:cond delay="0"/>
                          </p:stCondLst>
                        </p:cTn>
                        <p:tgtEl>
                          <p:spTgt spid="63"/>
                        </p:tgtEl>
                        <p:attrNameLst>
                          <p:attrName>style.visibility</p:attrName>
                        </p:attrNameLst>
                      </p:cBhvr>
                      <p:to>
                        <p:strVal val="visible"/>
                      </p:to>
                    </p:set>
                  </p:childTnLst>
                </p:cTn>
              </p:par>
            </p:tnLst>
          </p:tmpl>
        </p:tmplLst>
      </p:bldP>
      <p:bldP spid="64" grpId="0" build="p">
        <p:tmplLst>
          <p:tmpl lvl="1">
            <p:tnLst>
              <p:par>
                <p:cTn presetID="1" presetClass="entr" presetSubtype="0" fill="hold" nodeType="withEffect">
                  <p:stCondLst>
                    <p:cond delay="0"/>
                  </p:stCondLst>
                  <p:childTnLst>
                    <p:set>
                      <p:cBhvr>
                        <p:cTn dur="1" fill="hold">
                          <p:stCondLst>
                            <p:cond delay="0"/>
                          </p:stCondLst>
                        </p:cTn>
                        <p:tgtEl>
                          <p:spTgt spid="64"/>
                        </p:tgtEl>
                        <p:attrNameLst>
                          <p:attrName>style.visibility</p:attrName>
                        </p:attrNameLst>
                      </p:cBhvr>
                      <p:to>
                        <p:strVal val="visible"/>
                      </p:to>
                    </p:set>
                  </p:childTnLst>
                </p:cTn>
              </p:par>
            </p:tnLst>
          </p:tmpl>
        </p:tmplLst>
      </p:bldP>
      <p:bldP spid="65" grpId="0" build="p">
        <p:tmplLst>
          <p:tmpl lvl="1">
            <p:tnLst>
              <p:par>
                <p:cTn presetID="1" presetClass="entr" presetSubtype="0" fill="hold" nodeType="withEffect">
                  <p:stCondLst>
                    <p:cond delay="0"/>
                  </p:stCondLst>
                  <p:childTnLst>
                    <p:set>
                      <p:cBhvr>
                        <p:cTn dur="1" fill="hold">
                          <p:stCondLst>
                            <p:cond delay="0"/>
                          </p:stCondLst>
                        </p:cTn>
                        <p:tgtEl>
                          <p:spTgt spid="65"/>
                        </p:tgtEl>
                        <p:attrNameLst>
                          <p:attrName>style.visibility</p:attrName>
                        </p:attrNameLst>
                      </p:cBhvr>
                      <p:to>
                        <p:strVal val="visible"/>
                      </p:to>
                    </p:set>
                  </p:childTnLst>
                </p:cTn>
              </p:par>
            </p:tnLst>
          </p:tmpl>
        </p:tmplLst>
      </p:bldP>
      <p:bldP spid="66" grpId="0" build="p">
        <p:tmplLst>
          <p:tmpl lvl="1">
            <p:tnLst>
              <p:par>
                <p:cTn presetID="1" presetClass="entr" presetSubtype="0" fill="hold" nodeType="withEffect">
                  <p:stCondLst>
                    <p:cond delay="0"/>
                  </p:stCondLst>
                  <p:childTnLst>
                    <p:set>
                      <p:cBhvr>
                        <p:cTn dur="1" fill="hold">
                          <p:stCondLst>
                            <p:cond delay="0"/>
                          </p:stCondLst>
                        </p:cTn>
                        <p:tgtEl>
                          <p:spTgt spid="66"/>
                        </p:tgtEl>
                        <p:attrNameLst>
                          <p:attrName>style.visibility</p:attrName>
                        </p:attrNameLst>
                      </p:cBhvr>
                      <p:to>
                        <p:strVal val="visible"/>
                      </p:to>
                    </p:set>
                  </p:childTnLst>
                </p:cTn>
              </p:par>
            </p:tnLst>
          </p:tmpl>
        </p:tmplLst>
      </p:bldP>
      <p:bldP spid="67" grpId="0" build="p">
        <p:tmplLst>
          <p:tmpl lvl="1">
            <p:tnLst>
              <p:par>
                <p:cTn presetID="1" presetClass="entr" presetSubtype="0" fill="hold" nodeType="withEffect">
                  <p:stCondLst>
                    <p:cond delay="0"/>
                  </p:stCondLst>
                  <p:childTnLst>
                    <p:set>
                      <p:cBhvr>
                        <p:cTn dur="1" fill="hold">
                          <p:stCondLst>
                            <p:cond delay="0"/>
                          </p:stCondLst>
                        </p:cTn>
                        <p:tgtEl>
                          <p:spTgt spid="67"/>
                        </p:tgtEl>
                        <p:attrNameLst>
                          <p:attrName>style.visibility</p:attrName>
                        </p:attrNameLst>
                      </p:cBhvr>
                      <p:to>
                        <p:strVal val="visible"/>
                      </p:to>
                    </p:set>
                  </p:childTnLst>
                </p:cTn>
              </p:par>
            </p:tnLst>
          </p:tmpl>
        </p:tmplLst>
      </p:bldP>
      <p:bldP spid="31" grpId="0" build="p">
        <p:tmplLst>
          <p:tmpl lvl="1">
            <p:tnLst>
              <p:par>
                <p:cTn presetID="1" presetClass="entr" presetSubtype="0" fill="hold" nodeType="clickEffect">
                  <p:stCondLst>
                    <p:cond delay="0"/>
                  </p:stCondLst>
                  <p:childTnLst>
                    <p:set>
                      <p:cBhvr>
                        <p:cTn dur="1" fill="hold">
                          <p:stCondLst>
                            <p:cond delay="0"/>
                          </p:stCondLst>
                        </p:cTn>
                        <p:tgtEl>
                          <p:spTgt spid="31"/>
                        </p:tgtEl>
                        <p:attrNameLst>
                          <p:attrName>style.visibility</p:attrName>
                        </p:attrNameLst>
                      </p:cBhvr>
                      <p:to>
                        <p:strVal val="visible"/>
                      </p:to>
                    </p:set>
                  </p:childTnLst>
                </p:cTn>
              </p:par>
            </p:tnLst>
          </p:tmpl>
        </p:tmplLst>
      </p:bldP>
      <p:bldP spid="32" grpId="0" build="p">
        <p:tmplLst>
          <p:tmpl lvl="1">
            <p:tnLst>
              <p:par>
                <p:cTn presetID="1"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childTnLst>
                </p:cTn>
              </p:par>
            </p:tnLst>
          </p:tmpl>
        </p:tmplLst>
      </p:bldP>
      <p:bldP spid="33" grpId="0" build="p">
        <p:tmplLst>
          <p:tmpl lvl="1">
            <p:tnLst>
              <p:par>
                <p:cTn presetID="1" presetClass="entr" presetSubtype="0" fill="hold" nodeType="clickEffect">
                  <p:stCondLst>
                    <p:cond delay="0"/>
                  </p:stCondLst>
                  <p:childTnLst>
                    <p:set>
                      <p:cBhvr>
                        <p:cTn dur="1" fill="hold">
                          <p:stCondLst>
                            <p:cond delay="0"/>
                          </p:stCondLst>
                        </p:cTn>
                        <p:tgtEl>
                          <p:spTgt spid="33"/>
                        </p:tgtEl>
                        <p:attrNameLst>
                          <p:attrName>style.visibility</p:attrName>
                        </p:attrNameLst>
                      </p:cBhvr>
                      <p:to>
                        <p:strVal val="visible"/>
                      </p:to>
                    </p:set>
                  </p:childTnLst>
                </p:cTn>
              </p:par>
            </p:tnLst>
          </p:tmpl>
        </p:tmplLst>
      </p:bldP>
      <p:bldP spid="34" grpId="0" build="p">
        <p:tmplLst>
          <p:tmpl lvl="1">
            <p:tnLst>
              <p:par>
                <p:cTn presetID="1"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bg1"/>
                </a:solidFill>
              </a:defRPr>
            </a:lvl1pPr>
          </a:lstStyle>
          <a:p>
            <a:r>
              <a:rPr lang="de-DE"/>
              <a:t>Agenda</a:t>
            </a:r>
          </a:p>
        </p:txBody>
      </p:sp>
      <p:sp>
        <p:nvSpPr>
          <p:cNvPr id="7" name="Textplatzhalter 6"/>
          <p:cNvSpPr>
            <a:spLocks noGrp="1"/>
          </p:cNvSpPr>
          <p:nvPr>
            <p:ph type="body" sz="quarter" idx="13" hasCustomPrompt="1"/>
          </p:nvPr>
        </p:nvSpPr>
        <p:spPr>
          <a:xfrm>
            <a:off x="1192216" y="1809752"/>
            <a:ext cx="14953647" cy="6652400"/>
          </a:xfrm>
        </p:spPr>
        <p:txBody>
          <a:bodyPr numCol="2" spcCol="720000">
            <a:normAutofit/>
          </a:bodyPr>
          <a:lstStyle>
            <a:lvl1pPr marL="811172" indent="-811172">
              <a:buFont typeface="+mj-lt"/>
              <a:buAutoNum type="arabicPeriod"/>
              <a:defRPr sz="5000">
                <a:solidFill>
                  <a:schemeClr val="bg1"/>
                </a:solidFill>
              </a:defRPr>
            </a:lvl1pPr>
            <a:lvl2pPr marL="1454076" indent="-379393">
              <a:buFont typeface="+mj-lt"/>
              <a:buAutoNum type="arabicPeriod"/>
              <a:defRPr/>
            </a:lvl2pPr>
            <a:lvl3pPr marL="1994298" indent="-914354">
              <a:buFont typeface="+mj-lt"/>
              <a:buAutoNum type="arabicPeriod"/>
              <a:defRPr/>
            </a:lvl3pPr>
            <a:lvl4pPr marL="2182838" indent="-742912">
              <a:buFont typeface="+mj-lt"/>
              <a:buAutoNum type="arabicPeriod"/>
              <a:defRPr/>
            </a:lvl4pPr>
            <a:lvl5pPr marL="2542820" indent="-742912">
              <a:buFont typeface="+mj-lt"/>
              <a:buAutoNum type="arabicPeriod"/>
              <a:defRPr/>
            </a:lvl5pPr>
          </a:lstStyle>
          <a:p>
            <a:pPr lvl="0"/>
            <a:r>
              <a:rPr lang="de-DE" err="1"/>
              <a:t>Lorem</a:t>
            </a:r>
            <a:r>
              <a:rPr lang="de-DE"/>
              <a:t> </a:t>
            </a:r>
            <a:r>
              <a:rPr lang="de-DE" err="1"/>
              <a:t>ipsum</a:t>
            </a:r>
            <a:r>
              <a:rPr lang="de-DE"/>
              <a:t> </a:t>
            </a:r>
            <a:r>
              <a:rPr lang="de-DE" err="1"/>
              <a:t>dolordfsdf</a:t>
            </a:r>
            <a:endParaRPr lang="de-DE"/>
          </a:p>
          <a:p>
            <a:pPr lvl="0"/>
            <a:r>
              <a:rPr lang="de-DE" err="1"/>
              <a:t>Sed</a:t>
            </a:r>
            <a:r>
              <a:rPr lang="de-DE"/>
              <a:t> </a:t>
            </a:r>
            <a:r>
              <a:rPr lang="de-DE" err="1"/>
              <a:t>tempus</a:t>
            </a:r>
            <a:r>
              <a:rPr lang="de-DE"/>
              <a:t> </a:t>
            </a:r>
            <a:r>
              <a:rPr lang="de-DE" err="1"/>
              <a:t>augue</a:t>
            </a:r>
            <a:r>
              <a:rPr lang="de-DE"/>
              <a:t> </a:t>
            </a:r>
          </a:p>
          <a:p>
            <a:pPr lvl="0"/>
            <a:r>
              <a:rPr lang="de-DE" err="1"/>
              <a:t>Phasellus</a:t>
            </a:r>
            <a:r>
              <a:rPr lang="de-DE"/>
              <a:t> </a:t>
            </a:r>
            <a:r>
              <a:rPr lang="de-DE" err="1"/>
              <a:t>quis</a:t>
            </a:r>
            <a:r>
              <a:rPr lang="de-DE"/>
              <a:t> </a:t>
            </a:r>
            <a:r>
              <a:rPr lang="de-DE" err="1"/>
              <a:t>odio</a:t>
            </a:r>
            <a:r>
              <a:rPr lang="de-DE"/>
              <a:t> </a:t>
            </a:r>
          </a:p>
          <a:p>
            <a:pPr lvl="0"/>
            <a:r>
              <a:rPr lang="de-DE"/>
              <a:t>Duis </a:t>
            </a:r>
            <a:r>
              <a:rPr lang="de-DE" err="1"/>
              <a:t>tristique</a:t>
            </a:r>
            <a:r>
              <a:rPr lang="de-DE"/>
              <a:t> mi </a:t>
            </a:r>
          </a:p>
          <a:p>
            <a:pPr lvl="0"/>
            <a:r>
              <a:rPr lang="de-DE"/>
              <a:t>Nam </a:t>
            </a:r>
            <a:r>
              <a:rPr lang="de-DE" err="1"/>
              <a:t>luctus</a:t>
            </a:r>
            <a:r>
              <a:rPr lang="de-DE"/>
              <a:t> ex </a:t>
            </a:r>
          </a:p>
          <a:p>
            <a:pPr lvl="0"/>
            <a:r>
              <a:rPr lang="de-DE"/>
              <a:t>commodo </a:t>
            </a:r>
            <a:r>
              <a:rPr lang="de-DE" err="1"/>
              <a:t>est</a:t>
            </a:r>
            <a:r>
              <a:rPr lang="de-DE"/>
              <a:t> </a:t>
            </a:r>
          </a:p>
          <a:p>
            <a:pPr lvl="0"/>
            <a:r>
              <a:rPr lang="de-DE"/>
              <a:t>commodo, </a:t>
            </a:r>
            <a:r>
              <a:rPr lang="de-DE" err="1"/>
              <a:t>vitae</a:t>
            </a:r>
            <a:r>
              <a:rPr lang="de-DE"/>
              <a:t> </a:t>
            </a:r>
          </a:p>
          <a:p>
            <a:pPr lvl="0"/>
            <a:r>
              <a:rPr lang="de-DE" err="1"/>
              <a:t>tempor</a:t>
            </a:r>
            <a:r>
              <a:rPr lang="de-DE"/>
              <a:t> </a:t>
            </a:r>
            <a:r>
              <a:rPr lang="de-DE" err="1"/>
              <a:t>risus</a:t>
            </a:r>
            <a:r>
              <a:rPr lang="de-DE"/>
              <a:t> </a:t>
            </a:r>
          </a:p>
          <a:p>
            <a:pPr lvl="0"/>
            <a:r>
              <a:rPr lang="de-DE" err="1"/>
              <a:t>semper</a:t>
            </a:r>
            <a:r>
              <a:rPr lang="de-DE"/>
              <a:t>.</a:t>
            </a:r>
          </a:p>
          <a:p>
            <a:pPr lvl="0"/>
            <a:endParaRPr lang="de-DE"/>
          </a:p>
          <a:p>
            <a:pPr lvl="0"/>
            <a:endParaRPr lang="de-DE"/>
          </a:p>
        </p:txBody>
      </p:sp>
      <p:grpSp>
        <p:nvGrpSpPr>
          <p:cNvPr id="8" name="Gruppieren 7"/>
          <p:cNvGrpSpPr/>
          <p:nvPr userDrawn="1"/>
        </p:nvGrpSpPr>
        <p:grpSpPr>
          <a:xfrm>
            <a:off x="14706726" y="688771"/>
            <a:ext cx="1855411" cy="517609"/>
            <a:chOff x="14706725" y="688770"/>
            <a:chExt cx="1855411" cy="517609"/>
          </a:xfrm>
        </p:grpSpPr>
        <p:sp>
          <p:nvSpPr>
            <p:cNvPr id="9" name="Freeform 5"/>
            <p:cNvSpPr>
              <a:spLocks noEditPoints="1"/>
            </p:cNvSpPr>
            <p:nvPr userDrawn="1"/>
          </p:nvSpPr>
          <p:spPr bwMode="auto">
            <a:xfrm>
              <a:off x="15318837" y="817956"/>
              <a:ext cx="1243299" cy="388423"/>
            </a:xfrm>
            <a:custGeom>
              <a:avLst/>
              <a:gdLst>
                <a:gd name="T0" fmla="*/ 85 w 812"/>
                <a:gd name="T1" fmla="*/ 29 h 253"/>
                <a:gd name="T2" fmla="*/ 85 w 812"/>
                <a:gd name="T3" fmla="*/ 250 h 253"/>
                <a:gd name="T4" fmla="*/ 54 w 812"/>
                <a:gd name="T5" fmla="*/ 250 h 253"/>
                <a:gd name="T6" fmla="*/ 54 w 812"/>
                <a:gd name="T7" fmla="*/ 29 h 253"/>
                <a:gd name="T8" fmla="*/ 0 w 812"/>
                <a:gd name="T9" fmla="*/ 29 h 253"/>
                <a:gd name="T10" fmla="*/ 0 w 812"/>
                <a:gd name="T11" fmla="*/ 2 h 253"/>
                <a:gd name="T12" fmla="*/ 140 w 812"/>
                <a:gd name="T13" fmla="*/ 2 h 253"/>
                <a:gd name="T14" fmla="*/ 140 w 812"/>
                <a:gd name="T15" fmla="*/ 29 h 253"/>
                <a:gd name="T16" fmla="*/ 85 w 812"/>
                <a:gd name="T17" fmla="*/ 29 h 253"/>
                <a:gd name="T18" fmla="*/ 250 w 812"/>
                <a:gd name="T19" fmla="*/ 135 h 253"/>
                <a:gd name="T20" fmla="*/ 250 w 812"/>
                <a:gd name="T21" fmla="*/ 250 h 253"/>
                <a:gd name="T22" fmla="*/ 218 w 812"/>
                <a:gd name="T23" fmla="*/ 250 h 253"/>
                <a:gd name="T24" fmla="*/ 218 w 812"/>
                <a:gd name="T25" fmla="*/ 135 h 253"/>
                <a:gd name="T26" fmla="*/ 155 w 812"/>
                <a:gd name="T27" fmla="*/ 2 h 253"/>
                <a:gd name="T28" fmla="*/ 189 w 812"/>
                <a:gd name="T29" fmla="*/ 2 h 253"/>
                <a:gd name="T30" fmla="*/ 236 w 812"/>
                <a:gd name="T31" fmla="*/ 103 h 253"/>
                <a:gd name="T32" fmla="*/ 282 w 812"/>
                <a:gd name="T33" fmla="*/ 2 h 253"/>
                <a:gd name="T34" fmla="*/ 315 w 812"/>
                <a:gd name="T35" fmla="*/ 2 h 253"/>
                <a:gd name="T36" fmla="*/ 250 w 812"/>
                <a:gd name="T37" fmla="*/ 135 h 253"/>
                <a:gd name="T38" fmla="*/ 410 w 812"/>
                <a:gd name="T39" fmla="*/ 157 h 253"/>
                <a:gd name="T40" fmla="*/ 380 w 812"/>
                <a:gd name="T41" fmla="*/ 157 h 253"/>
                <a:gd name="T42" fmla="*/ 380 w 812"/>
                <a:gd name="T43" fmla="*/ 250 h 253"/>
                <a:gd name="T44" fmla="*/ 350 w 812"/>
                <a:gd name="T45" fmla="*/ 250 h 253"/>
                <a:gd name="T46" fmla="*/ 350 w 812"/>
                <a:gd name="T47" fmla="*/ 2 h 253"/>
                <a:gd name="T48" fmla="*/ 410 w 812"/>
                <a:gd name="T49" fmla="*/ 0 h 253"/>
                <a:gd name="T50" fmla="*/ 479 w 812"/>
                <a:gd name="T51" fmla="*/ 77 h 253"/>
                <a:gd name="T52" fmla="*/ 410 w 812"/>
                <a:gd name="T53" fmla="*/ 157 h 253"/>
                <a:gd name="T54" fmla="*/ 414 w 812"/>
                <a:gd name="T55" fmla="*/ 25 h 253"/>
                <a:gd name="T56" fmla="*/ 380 w 812"/>
                <a:gd name="T57" fmla="*/ 28 h 253"/>
                <a:gd name="T58" fmla="*/ 380 w 812"/>
                <a:gd name="T59" fmla="*/ 131 h 253"/>
                <a:gd name="T60" fmla="*/ 414 w 812"/>
                <a:gd name="T61" fmla="*/ 131 h 253"/>
                <a:gd name="T62" fmla="*/ 447 w 812"/>
                <a:gd name="T63" fmla="*/ 79 h 253"/>
                <a:gd name="T64" fmla="*/ 414 w 812"/>
                <a:gd name="T65" fmla="*/ 25 h 253"/>
                <a:gd name="T66" fmla="*/ 590 w 812"/>
                <a:gd name="T67" fmla="*/ 253 h 253"/>
                <a:gd name="T68" fmla="*/ 516 w 812"/>
                <a:gd name="T69" fmla="*/ 123 h 253"/>
                <a:gd name="T70" fmla="*/ 590 w 812"/>
                <a:gd name="T71" fmla="*/ 0 h 253"/>
                <a:gd name="T72" fmla="*/ 664 w 812"/>
                <a:gd name="T73" fmla="*/ 123 h 253"/>
                <a:gd name="T74" fmla="*/ 590 w 812"/>
                <a:gd name="T75" fmla="*/ 253 h 253"/>
                <a:gd name="T76" fmla="*/ 590 w 812"/>
                <a:gd name="T77" fmla="*/ 26 h 253"/>
                <a:gd name="T78" fmla="*/ 547 w 812"/>
                <a:gd name="T79" fmla="*/ 125 h 253"/>
                <a:gd name="T80" fmla="*/ 590 w 812"/>
                <a:gd name="T81" fmla="*/ 227 h 253"/>
                <a:gd name="T82" fmla="*/ 632 w 812"/>
                <a:gd name="T83" fmla="*/ 125 h 253"/>
                <a:gd name="T84" fmla="*/ 590 w 812"/>
                <a:gd name="T85" fmla="*/ 26 h 253"/>
                <a:gd name="T86" fmla="*/ 753 w 812"/>
                <a:gd name="T87" fmla="*/ 253 h 253"/>
                <a:gd name="T88" fmla="*/ 706 w 812"/>
                <a:gd name="T89" fmla="*/ 246 h 253"/>
                <a:gd name="T90" fmla="*/ 706 w 812"/>
                <a:gd name="T91" fmla="*/ 221 h 253"/>
                <a:gd name="T92" fmla="*/ 752 w 812"/>
                <a:gd name="T93" fmla="*/ 226 h 253"/>
                <a:gd name="T94" fmla="*/ 782 w 812"/>
                <a:gd name="T95" fmla="*/ 184 h 253"/>
                <a:gd name="T96" fmla="*/ 752 w 812"/>
                <a:gd name="T97" fmla="*/ 134 h 253"/>
                <a:gd name="T98" fmla="*/ 723 w 812"/>
                <a:gd name="T99" fmla="*/ 134 h 253"/>
                <a:gd name="T100" fmla="*/ 723 w 812"/>
                <a:gd name="T101" fmla="*/ 109 h 253"/>
                <a:gd name="T102" fmla="*/ 748 w 812"/>
                <a:gd name="T103" fmla="*/ 109 h 253"/>
                <a:gd name="T104" fmla="*/ 778 w 812"/>
                <a:gd name="T105" fmla="*/ 65 h 253"/>
                <a:gd name="T106" fmla="*/ 752 w 812"/>
                <a:gd name="T107" fmla="*/ 26 h 253"/>
                <a:gd name="T108" fmla="*/ 708 w 812"/>
                <a:gd name="T109" fmla="*/ 32 h 253"/>
                <a:gd name="T110" fmla="*/ 708 w 812"/>
                <a:gd name="T111" fmla="*/ 6 h 253"/>
                <a:gd name="T112" fmla="*/ 751 w 812"/>
                <a:gd name="T113" fmla="*/ 0 h 253"/>
                <a:gd name="T114" fmla="*/ 808 w 812"/>
                <a:gd name="T115" fmla="*/ 68 h 253"/>
                <a:gd name="T116" fmla="*/ 781 w 812"/>
                <a:gd name="T117" fmla="*/ 120 h 253"/>
                <a:gd name="T118" fmla="*/ 812 w 812"/>
                <a:gd name="T119" fmla="*/ 180 h 253"/>
                <a:gd name="T120" fmla="*/ 753 w 812"/>
                <a:gd name="T121"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2" h="253">
                  <a:moveTo>
                    <a:pt x="85" y="29"/>
                  </a:moveTo>
                  <a:cubicBezTo>
                    <a:pt x="85" y="250"/>
                    <a:pt x="85" y="250"/>
                    <a:pt x="85" y="250"/>
                  </a:cubicBezTo>
                  <a:cubicBezTo>
                    <a:pt x="54" y="250"/>
                    <a:pt x="54" y="250"/>
                    <a:pt x="54" y="250"/>
                  </a:cubicBezTo>
                  <a:cubicBezTo>
                    <a:pt x="54" y="29"/>
                    <a:pt x="54" y="29"/>
                    <a:pt x="54" y="29"/>
                  </a:cubicBezTo>
                  <a:cubicBezTo>
                    <a:pt x="0" y="29"/>
                    <a:pt x="0" y="29"/>
                    <a:pt x="0" y="29"/>
                  </a:cubicBezTo>
                  <a:cubicBezTo>
                    <a:pt x="0" y="2"/>
                    <a:pt x="0" y="2"/>
                    <a:pt x="0" y="2"/>
                  </a:cubicBezTo>
                  <a:cubicBezTo>
                    <a:pt x="140" y="2"/>
                    <a:pt x="140" y="2"/>
                    <a:pt x="140" y="2"/>
                  </a:cubicBezTo>
                  <a:cubicBezTo>
                    <a:pt x="140" y="29"/>
                    <a:pt x="140" y="29"/>
                    <a:pt x="140" y="29"/>
                  </a:cubicBezTo>
                  <a:lnTo>
                    <a:pt x="85" y="29"/>
                  </a:lnTo>
                  <a:close/>
                  <a:moveTo>
                    <a:pt x="250" y="135"/>
                  </a:moveTo>
                  <a:cubicBezTo>
                    <a:pt x="250" y="250"/>
                    <a:pt x="250" y="250"/>
                    <a:pt x="250" y="250"/>
                  </a:cubicBezTo>
                  <a:cubicBezTo>
                    <a:pt x="218" y="250"/>
                    <a:pt x="218" y="250"/>
                    <a:pt x="218" y="250"/>
                  </a:cubicBezTo>
                  <a:cubicBezTo>
                    <a:pt x="218" y="135"/>
                    <a:pt x="218" y="135"/>
                    <a:pt x="218" y="135"/>
                  </a:cubicBezTo>
                  <a:cubicBezTo>
                    <a:pt x="155" y="2"/>
                    <a:pt x="155" y="2"/>
                    <a:pt x="155" y="2"/>
                  </a:cubicBezTo>
                  <a:cubicBezTo>
                    <a:pt x="189" y="2"/>
                    <a:pt x="189" y="2"/>
                    <a:pt x="189" y="2"/>
                  </a:cubicBezTo>
                  <a:cubicBezTo>
                    <a:pt x="236" y="103"/>
                    <a:pt x="236" y="103"/>
                    <a:pt x="236" y="103"/>
                  </a:cubicBezTo>
                  <a:cubicBezTo>
                    <a:pt x="282" y="2"/>
                    <a:pt x="282" y="2"/>
                    <a:pt x="282" y="2"/>
                  </a:cubicBezTo>
                  <a:cubicBezTo>
                    <a:pt x="315" y="2"/>
                    <a:pt x="315" y="2"/>
                    <a:pt x="315" y="2"/>
                  </a:cubicBezTo>
                  <a:lnTo>
                    <a:pt x="250" y="135"/>
                  </a:lnTo>
                  <a:close/>
                  <a:moveTo>
                    <a:pt x="410" y="157"/>
                  </a:moveTo>
                  <a:cubicBezTo>
                    <a:pt x="380" y="157"/>
                    <a:pt x="380" y="157"/>
                    <a:pt x="380" y="157"/>
                  </a:cubicBezTo>
                  <a:cubicBezTo>
                    <a:pt x="380" y="250"/>
                    <a:pt x="380" y="250"/>
                    <a:pt x="380" y="250"/>
                  </a:cubicBezTo>
                  <a:cubicBezTo>
                    <a:pt x="350" y="250"/>
                    <a:pt x="350" y="250"/>
                    <a:pt x="350" y="250"/>
                  </a:cubicBezTo>
                  <a:cubicBezTo>
                    <a:pt x="350" y="2"/>
                    <a:pt x="350" y="2"/>
                    <a:pt x="350" y="2"/>
                  </a:cubicBezTo>
                  <a:cubicBezTo>
                    <a:pt x="350" y="2"/>
                    <a:pt x="380" y="0"/>
                    <a:pt x="410" y="0"/>
                  </a:cubicBezTo>
                  <a:cubicBezTo>
                    <a:pt x="463" y="0"/>
                    <a:pt x="479" y="33"/>
                    <a:pt x="479" y="77"/>
                  </a:cubicBezTo>
                  <a:cubicBezTo>
                    <a:pt x="479" y="130"/>
                    <a:pt x="460" y="157"/>
                    <a:pt x="410" y="157"/>
                  </a:cubicBezTo>
                  <a:moveTo>
                    <a:pt x="414" y="25"/>
                  </a:moveTo>
                  <a:cubicBezTo>
                    <a:pt x="394" y="25"/>
                    <a:pt x="380" y="28"/>
                    <a:pt x="380" y="28"/>
                  </a:cubicBezTo>
                  <a:cubicBezTo>
                    <a:pt x="380" y="131"/>
                    <a:pt x="380" y="131"/>
                    <a:pt x="380" y="131"/>
                  </a:cubicBezTo>
                  <a:cubicBezTo>
                    <a:pt x="414" y="131"/>
                    <a:pt x="414" y="131"/>
                    <a:pt x="414" y="131"/>
                  </a:cubicBezTo>
                  <a:cubicBezTo>
                    <a:pt x="434" y="131"/>
                    <a:pt x="447" y="118"/>
                    <a:pt x="447" y="79"/>
                  </a:cubicBezTo>
                  <a:cubicBezTo>
                    <a:pt x="447" y="44"/>
                    <a:pt x="439" y="25"/>
                    <a:pt x="414" y="25"/>
                  </a:cubicBezTo>
                  <a:moveTo>
                    <a:pt x="590" y="253"/>
                  </a:moveTo>
                  <a:cubicBezTo>
                    <a:pt x="532" y="253"/>
                    <a:pt x="516" y="210"/>
                    <a:pt x="516" y="123"/>
                  </a:cubicBezTo>
                  <a:cubicBezTo>
                    <a:pt x="516" y="40"/>
                    <a:pt x="532" y="0"/>
                    <a:pt x="590" y="0"/>
                  </a:cubicBezTo>
                  <a:cubicBezTo>
                    <a:pt x="648" y="0"/>
                    <a:pt x="664" y="40"/>
                    <a:pt x="664" y="123"/>
                  </a:cubicBezTo>
                  <a:cubicBezTo>
                    <a:pt x="664" y="210"/>
                    <a:pt x="648" y="253"/>
                    <a:pt x="590" y="253"/>
                  </a:cubicBezTo>
                  <a:moveTo>
                    <a:pt x="590" y="26"/>
                  </a:moveTo>
                  <a:cubicBezTo>
                    <a:pt x="558" y="26"/>
                    <a:pt x="547" y="47"/>
                    <a:pt x="547" y="125"/>
                  </a:cubicBezTo>
                  <a:cubicBezTo>
                    <a:pt x="547" y="201"/>
                    <a:pt x="558" y="227"/>
                    <a:pt x="590" y="227"/>
                  </a:cubicBezTo>
                  <a:cubicBezTo>
                    <a:pt x="622" y="227"/>
                    <a:pt x="632" y="201"/>
                    <a:pt x="632" y="125"/>
                  </a:cubicBezTo>
                  <a:cubicBezTo>
                    <a:pt x="632" y="47"/>
                    <a:pt x="622" y="26"/>
                    <a:pt x="590" y="26"/>
                  </a:cubicBezTo>
                  <a:moveTo>
                    <a:pt x="753" y="253"/>
                  </a:moveTo>
                  <a:cubicBezTo>
                    <a:pt x="735" y="253"/>
                    <a:pt x="710" y="247"/>
                    <a:pt x="706" y="246"/>
                  </a:cubicBezTo>
                  <a:cubicBezTo>
                    <a:pt x="706" y="221"/>
                    <a:pt x="706" y="221"/>
                    <a:pt x="706" y="221"/>
                  </a:cubicBezTo>
                  <a:cubicBezTo>
                    <a:pt x="715" y="222"/>
                    <a:pt x="737" y="226"/>
                    <a:pt x="752" y="226"/>
                  </a:cubicBezTo>
                  <a:cubicBezTo>
                    <a:pt x="770" y="226"/>
                    <a:pt x="782" y="211"/>
                    <a:pt x="782" y="184"/>
                  </a:cubicBezTo>
                  <a:cubicBezTo>
                    <a:pt x="782" y="151"/>
                    <a:pt x="777" y="134"/>
                    <a:pt x="752" y="134"/>
                  </a:cubicBezTo>
                  <a:cubicBezTo>
                    <a:pt x="723" y="134"/>
                    <a:pt x="723" y="134"/>
                    <a:pt x="723" y="134"/>
                  </a:cubicBezTo>
                  <a:cubicBezTo>
                    <a:pt x="723" y="109"/>
                    <a:pt x="723" y="109"/>
                    <a:pt x="723" y="109"/>
                  </a:cubicBezTo>
                  <a:cubicBezTo>
                    <a:pt x="748" y="109"/>
                    <a:pt x="748" y="109"/>
                    <a:pt x="748" y="109"/>
                  </a:cubicBezTo>
                  <a:cubicBezTo>
                    <a:pt x="777" y="109"/>
                    <a:pt x="778" y="79"/>
                    <a:pt x="778" y="65"/>
                  </a:cubicBezTo>
                  <a:cubicBezTo>
                    <a:pt x="778" y="37"/>
                    <a:pt x="769" y="26"/>
                    <a:pt x="752" y="26"/>
                  </a:cubicBezTo>
                  <a:cubicBezTo>
                    <a:pt x="736" y="26"/>
                    <a:pt x="718" y="30"/>
                    <a:pt x="708" y="32"/>
                  </a:cubicBezTo>
                  <a:cubicBezTo>
                    <a:pt x="708" y="6"/>
                    <a:pt x="708" y="6"/>
                    <a:pt x="708" y="6"/>
                  </a:cubicBezTo>
                  <a:cubicBezTo>
                    <a:pt x="712" y="5"/>
                    <a:pt x="733" y="0"/>
                    <a:pt x="751" y="0"/>
                  </a:cubicBezTo>
                  <a:cubicBezTo>
                    <a:pt x="787" y="0"/>
                    <a:pt x="808" y="16"/>
                    <a:pt x="808" y="68"/>
                  </a:cubicBezTo>
                  <a:cubicBezTo>
                    <a:pt x="808" y="92"/>
                    <a:pt x="800" y="113"/>
                    <a:pt x="781" y="120"/>
                  </a:cubicBezTo>
                  <a:cubicBezTo>
                    <a:pt x="803" y="122"/>
                    <a:pt x="812" y="145"/>
                    <a:pt x="812" y="180"/>
                  </a:cubicBezTo>
                  <a:cubicBezTo>
                    <a:pt x="812" y="233"/>
                    <a:pt x="792" y="253"/>
                    <a:pt x="753" y="25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10" name="Freeform 6"/>
            <p:cNvSpPr>
              <a:spLocks/>
            </p:cNvSpPr>
            <p:nvPr userDrawn="1"/>
          </p:nvSpPr>
          <p:spPr bwMode="auto">
            <a:xfrm>
              <a:off x="14706725" y="696574"/>
              <a:ext cx="385822" cy="509805"/>
            </a:xfrm>
            <a:custGeom>
              <a:avLst/>
              <a:gdLst>
                <a:gd name="T0" fmla="*/ 252 w 252"/>
                <a:gd name="T1" fmla="*/ 227 h 332"/>
                <a:gd name="T2" fmla="*/ 237 w 252"/>
                <a:gd name="T3" fmla="*/ 229 h 332"/>
                <a:gd name="T4" fmla="*/ 132 w 252"/>
                <a:gd name="T5" fmla="*/ 30 h 332"/>
                <a:gd name="T6" fmla="*/ 142 w 252"/>
                <a:gd name="T7" fmla="*/ 0 h 332"/>
                <a:gd name="T8" fmla="*/ 7 w 252"/>
                <a:gd name="T9" fmla="*/ 50 h 332"/>
                <a:gd name="T10" fmla="*/ 0 w 252"/>
                <a:gd name="T11" fmla="*/ 78 h 332"/>
                <a:gd name="T12" fmla="*/ 142 w 252"/>
                <a:gd name="T13" fmla="*/ 332 h 332"/>
                <a:gd name="T14" fmla="*/ 252 w 252"/>
                <a:gd name="T15" fmla="*/ 227 h 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332">
                  <a:moveTo>
                    <a:pt x="252" y="227"/>
                  </a:moveTo>
                  <a:cubicBezTo>
                    <a:pt x="247" y="228"/>
                    <a:pt x="243" y="229"/>
                    <a:pt x="237" y="229"/>
                  </a:cubicBezTo>
                  <a:cubicBezTo>
                    <a:pt x="195" y="229"/>
                    <a:pt x="132" y="79"/>
                    <a:pt x="132" y="30"/>
                  </a:cubicBezTo>
                  <a:cubicBezTo>
                    <a:pt x="132" y="11"/>
                    <a:pt x="136" y="5"/>
                    <a:pt x="142" y="0"/>
                  </a:cubicBezTo>
                  <a:cubicBezTo>
                    <a:pt x="90" y="6"/>
                    <a:pt x="27" y="25"/>
                    <a:pt x="7" y="50"/>
                  </a:cubicBezTo>
                  <a:cubicBezTo>
                    <a:pt x="3" y="56"/>
                    <a:pt x="0" y="65"/>
                    <a:pt x="0" y="78"/>
                  </a:cubicBezTo>
                  <a:cubicBezTo>
                    <a:pt x="0" y="155"/>
                    <a:pt x="83" y="332"/>
                    <a:pt x="142" y="332"/>
                  </a:cubicBezTo>
                  <a:cubicBezTo>
                    <a:pt x="169" y="332"/>
                    <a:pt x="214" y="287"/>
                    <a:pt x="252" y="22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11" name="Freeform 7"/>
            <p:cNvSpPr>
              <a:spLocks/>
            </p:cNvSpPr>
            <p:nvPr userDrawn="1"/>
          </p:nvSpPr>
          <p:spPr bwMode="auto">
            <a:xfrm>
              <a:off x="15002377" y="688770"/>
              <a:ext cx="214153" cy="270509"/>
            </a:xfrm>
            <a:custGeom>
              <a:avLst/>
              <a:gdLst>
                <a:gd name="T0" fmla="*/ 31 w 140"/>
                <a:gd name="T1" fmla="*/ 0 h 176"/>
                <a:gd name="T2" fmla="*/ 140 w 140"/>
                <a:gd name="T3" fmla="*/ 39 h 176"/>
                <a:gd name="T4" fmla="*/ 80 w 140"/>
                <a:gd name="T5" fmla="*/ 176 h 176"/>
                <a:gd name="T6" fmla="*/ 0 w 140"/>
                <a:gd name="T7" fmla="*/ 27 h 176"/>
                <a:gd name="T8" fmla="*/ 31 w 140"/>
                <a:gd name="T9" fmla="*/ 0 h 176"/>
              </a:gdLst>
              <a:ahLst/>
              <a:cxnLst>
                <a:cxn ang="0">
                  <a:pos x="T0" y="T1"/>
                </a:cxn>
                <a:cxn ang="0">
                  <a:pos x="T2" y="T3"/>
                </a:cxn>
                <a:cxn ang="0">
                  <a:pos x="T4" y="T5"/>
                </a:cxn>
                <a:cxn ang="0">
                  <a:pos x="T6" y="T7"/>
                </a:cxn>
                <a:cxn ang="0">
                  <a:pos x="T8" y="T9"/>
                </a:cxn>
              </a:cxnLst>
              <a:rect l="0" t="0" r="r" b="b"/>
              <a:pathLst>
                <a:path w="140" h="176">
                  <a:moveTo>
                    <a:pt x="31" y="0"/>
                  </a:moveTo>
                  <a:cubicBezTo>
                    <a:pt x="85" y="0"/>
                    <a:pt x="140" y="9"/>
                    <a:pt x="140" y="39"/>
                  </a:cubicBezTo>
                  <a:cubicBezTo>
                    <a:pt x="140" y="101"/>
                    <a:pt x="100" y="176"/>
                    <a:pt x="80" y="176"/>
                  </a:cubicBezTo>
                  <a:cubicBezTo>
                    <a:pt x="44" y="176"/>
                    <a:pt x="0" y="77"/>
                    <a:pt x="0" y="27"/>
                  </a:cubicBezTo>
                  <a:cubicBezTo>
                    <a:pt x="0" y="4"/>
                    <a:pt x="9" y="0"/>
                    <a:pt x="31"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grpSp>
    </p:spTree>
    <p:extLst>
      <p:ext uri="{BB962C8B-B14F-4D97-AF65-F5344CB8AC3E}">
        <p14:creationId xmlns:p14="http://schemas.microsoft.com/office/powerpoint/2010/main" val="21347524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Headlin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92214" y="821347"/>
            <a:ext cx="12447587" cy="360000"/>
          </a:xfrm>
        </p:spPr>
        <p:txBody>
          <a:bodyPr/>
          <a:lstStyle>
            <a:lvl1pPr>
              <a:defRPr/>
            </a:lvl1pPr>
          </a:lstStyle>
          <a:p>
            <a:r>
              <a:rPr lang="de-DE"/>
              <a:t>INSERT HEADLINE HERE</a:t>
            </a:r>
          </a:p>
        </p:txBody>
      </p:sp>
    </p:spTree>
    <p:extLst>
      <p:ext uri="{BB962C8B-B14F-4D97-AF65-F5344CB8AC3E}">
        <p14:creationId xmlns:p14="http://schemas.microsoft.com/office/powerpoint/2010/main" val="11800268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4401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Empty - Invers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6" name="Gruppieren 5"/>
          <p:cNvGrpSpPr/>
          <p:nvPr userDrawn="1"/>
        </p:nvGrpSpPr>
        <p:grpSpPr>
          <a:xfrm>
            <a:off x="14706726" y="688771"/>
            <a:ext cx="1855411" cy="517609"/>
            <a:chOff x="14706725" y="688770"/>
            <a:chExt cx="1855411" cy="517609"/>
          </a:xfrm>
        </p:grpSpPr>
        <p:sp>
          <p:nvSpPr>
            <p:cNvPr id="7" name="Freeform 5"/>
            <p:cNvSpPr>
              <a:spLocks noEditPoints="1"/>
            </p:cNvSpPr>
            <p:nvPr userDrawn="1"/>
          </p:nvSpPr>
          <p:spPr bwMode="auto">
            <a:xfrm>
              <a:off x="15318837" y="817956"/>
              <a:ext cx="1243299" cy="388423"/>
            </a:xfrm>
            <a:custGeom>
              <a:avLst/>
              <a:gdLst>
                <a:gd name="T0" fmla="*/ 85 w 812"/>
                <a:gd name="T1" fmla="*/ 29 h 253"/>
                <a:gd name="T2" fmla="*/ 85 w 812"/>
                <a:gd name="T3" fmla="*/ 250 h 253"/>
                <a:gd name="T4" fmla="*/ 54 w 812"/>
                <a:gd name="T5" fmla="*/ 250 h 253"/>
                <a:gd name="T6" fmla="*/ 54 w 812"/>
                <a:gd name="T7" fmla="*/ 29 h 253"/>
                <a:gd name="T8" fmla="*/ 0 w 812"/>
                <a:gd name="T9" fmla="*/ 29 h 253"/>
                <a:gd name="T10" fmla="*/ 0 w 812"/>
                <a:gd name="T11" fmla="*/ 2 h 253"/>
                <a:gd name="T12" fmla="*/ 140 w 812"/>
                <a:gd name="T13" fmla="*/ 2 h 253"/>
                <a:gd name="T14" fmla="*/ 140 w 812"/>
                <a:gd name="T15" fmla="*/ 29 h 253"/>
                <a:gd name="T16" fmla="*/ 85 w 812"/>
                <a:gd name="T17" fmla="*/ 29 h 253"/>
                <a:gd name="T18" fmla="*/ 250 w 812"/>
                <a:gd name="T19" fmla="*/ 135 h 253"/>
                <a:gd name="T20" fmla="*/ 250 w 812"/>
                <a:gd name="T21" fmla="*/ 250 h 253"/>
                <a:gd name="T22" fmla="*/ 218 w 812"/>
                <a:gd name="T23" fmla="*/ 250 h 253"/>
                <a:gd name="T24" fmla="*/ 218 w 812"/>
                <a:gd name="T25" fmla="*/ 135 h 253"/>
                <a:gd name="T26" fmla="*/ 155 w 812"/>
                <a:gd name="T27" fmla="*/ 2 h 253"/>
                <a:gd name="T28" fmla="*/ 189 w 812"/>
                <a:gd name="T29" fmla="*/ 2 h 253"/>
                <a:gd name="T30" fmla="*/ 236 w 812"/>
                <a:gd name="T31" fmla="*/ 103 h 253"/>
                <a:gd name="T32" fmla="*/ 282 w 812"/>
                <a:gd name="T33" fmla="*/ 2 h 253"/>
                <a:gd name="T34" fmla="*/ 315 w 812"/>
                <a:gd name="T35" fmla="*/ 2 h 253"/>
                <a:gd name="T36" fmla="*/ 250 w 812"/>
                <a:gd name="T37" fmla="*/ 135 h 253"/>
                <a:gd name="T38" fmla="*/ 410 w 812"/>
                <a:gd name="T39" fmla="*/ 157 h 253"/>
                <a:gd name="T40" fmla="*/ 380 w 812"/>
                <a:gd name="T41" fmla="*/ 157 h 253"/>
                <a:gd name="T42" fmla="*/ 380 w 812"/>
                <a:gd name="T43" fmla="*/ 250 h 253"/>
                <a:gd name="T44" fmla="*/ 350 w 812"/>
                <a:gd name="T45" fmla="*/ 250 h 253"/>
                <a:gd name="T46" fmla="*/ 350 w 812"/>
                <a:gd name="T47" fmla="*/ 2 h 253"/>
                <a:gd name="T48" fmla="*/ 410 w 812"/>
                <a:gd name="T49" fmla="*/ 0 h 253"/>
                <a:gd name="T50" fmla="*/ 479 w 812"/>
                <a:gd name="T51" fmla="*/ 77 h 253"/>
                <a:gd name="T52" fmla="*/ 410 w 812"/>
                <a:gd name="T53" fmla="*/ 157 h 253"/>
                <a:gd name="T54" fmla="*/ 414 w 812"/>
                <a:gd name="T55" fmla="*/ 25 h 253"/>
                <a:gd name="T56" fmla="*/ 380 w 812"/>
                <a:gd name="T57" fmla="*/ 28 h 253"/>
                <a:gd name="T58" fmla="*/ 380 w 812"/>
                <a:gd name="T59" fmla="*/ 131 h 253"/>
                <a:gd name="T60" fmla="*/ 414 w 812"/>
                <a:gd name="T61" fmla="*/ 131 h 253"/>
                <a:gd name="T62" fmla="*/ 447 w 812"/>
                <a:gd name="T63" fmla="*/ 79 h 253"/>
                <a:gd name="T64" fmla="*/ 414 w 812"/>
                <a:gd name="T65" fmla="*/ 25 h 253"/>
                <a:gd name="T66" fmla="*/ 590 w 812"/>
                <a:gd name="T67" fmla="*/ 253 h 253"/>
                <a:gd name="T68" fmla="*/ 516 w 812"/>
                <a:gd name="T69" fmla="*/ 123 h 253"/>
                <a:gd name="T70" fmla="*/ 590 w 812"/>
                <a:gd name="T71" fmla="*/ 0 h 253"/>
                <a:gd name="T72" fmla="*/ 664 w 812"/>
                <a:gd name="T73" fmla="*/ 123 h 253"/>
                <a:gd name="T74" fmla="*/ 590 w 812"/>
                <a:gd name="T75" fmla="*/ 253 h 253"/>
                <a:gd name="T76" fmla="*/ 590 w 812"/>
                <a:gd name="T77" fmla="*/ 26 h 253"/>
                <a:gd name="T78" fmla="*/ 547 w 812"/>
                <a:gd name="T79" fmla="*/ 125 h 253"/>
                <a:gd name="T80" fmla="*/ 590 w 812"/>
                <a:gd name="T81" fmla="*/ 227 h 253"/>
                <a:gd name="T82" fmla="*/ 632 w 812"/>
                <a:gd name="T83" fmla="*/ 125 h 253"/>
                <a:gd name="T84" fmla="*/ 590 w 812"/>
                <a:gd name="T85" fmla="*/ 26 h 253"/>
                <a:gd name="T86" fmla="*/ 753 w 812"/>
                <a:gd name="T87" fmla="*/ 253 h 253"/>
                <a:gd name="T88" fmla="*/ 706 w 812"/>
                <a:gd name="T89" fmla="*/ 246 h 253"/>
                <a:gd name="T90" fmla="*/ 706 w 812"/>
                <a:gd name="T91" fmla="*/ 221 h 253"/>
                <a:gd name="T92" fmla="*/ 752 w 812"/>
                <a:gd name="T93" fmla="*/ 226 h 253"/>
                <a:gd name="T94" fmla="*/ 782 w 812"/>
                <a:gd name="T95" fmla="*/ 184 h 253"/>
                <a:gd name="T96" fmla="*/ 752 w 812"/>
                <a:gd name="T97" fmla="*/ 134 h 253"/>
                <a:gd name="T98" fmla="*/ 723 w 812"/>
                <a:gd name="T99" fmla="*/ 134 h 253"/>
                <a:gd name="T100" fmla="*/ 723 w 812"/>
                <a:gd name="T101" fmla="*/ 109 h 253"/>
                <a:gd name="T102" fmla="*/ 748 w 812"/>
                <a:gd name="T103" fmla="*/ 109 h 253"/>
                <a:gd name="T104" fmla="*/ 778 w 812"/>
                <a:gd name="T105" fmla="*/ 65 h 253"/>
                <a:gd name="T106" fmla="*/ 752 w 812"/>
                <a:gd name="T107" fmla="*/ 26 h 253"/>
                <a:gd name="T108" fmla="*/ 708 w 812"/>
                <a:gd name="T109" fmla="*/ 32 h 253"/>
                <a:gd name="T110" fmla="*/ 708 w 812"/>
                <a:gd name="T111" fmla="*/ 6 h 253"/>
                <a:gd name="T112" fmla="*/ 751 w 812"/>
                <a:gd name="T113" fmla="*/ 0 h 253"/>
                <a:gd name="T114" fmla="*/ 808 w 812"/>
                <a:gd name="T115" fmla="*/ 68 h 253"/>
                <a:gd name="T116" fmla="*/ 781 w 812"/>
                <a:gd name="T117" fmla="*/ 120 h 253"/>
                <a:gd name="T118" fmla="*/ 812 w 812"/>
                <a:gd name="T119" fmla="*/ 180 h 253"/>
                <a:gd name="T120" fmla="*/ 753 w 812"/>
                <a:gd name="T121"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2" h="253">
                  <a:moveTo>
                    <a:pt x="85" y="29"/>
                  </a:moveTo>
                  <a:cubicBezTo>
                    <a:pt x="85" y="250"/>
                    <a:pt x="85" y="250"/>
                    <a:pt x="85" y="250"/>
                  </a:cubicBezTo>
                  <a:cubicBezTo>
                    <a:pt x="54" y="250"/>
                    <a:pt x="54" y="250"/>
                    <a:pt x="54" y="250"/>
                  </a:cubicBezTo>
                  <a:cubicBezTo>
                    <a:pt x="54" y="29"/>
                    <a:pt x="54" y="29"/>
                    <a:pt x="54" y="29"/>
                  </a:cubicBezTo>
                  <a:cubicBezTo>
                    <a:pt x="0" y="29"/>
                    <a:pt x="0" y="29"/>
                    <a:pt x="0" y="29"/>
                  </a:cubicBezTo>
                  <a:cubicBezTo>
                    <a:pt x="0" y="2"/>
                    <a:pt x="0" y="2"/>
                    <a:pt x="0" y="2"/>
                  </a:cubicBezTo>
                  <a:cubicBezTo>
                    <a:pt x="140" y="2"/>
                    <a:pt x="140" y="2"/>
                    <a:pt x="140" y="2"/>
                  </a:cubicBezTo>
                  <a:cubicBezTo>
                    <a:pt x="140" y="29"/>
                    <a:pt x="140" y="29"/>
                    <a:pt x="140" y="29"/>
                  </a:cubicBezTo>
                  <a:lnTo>
                    <a:pt x="85" y="29"/>
                  </a:lnTo>
                  <a:close/>
                  <a:moveTo>
                    <a:pt x="250" y="135"/>
                  </a:moveTo>
                  <a:cubicBezTo>
                    <a:pt x="250" y="250"/>
                    <a:pt x="250" y="250"/>
                    <a:pt x="250" y="250"/>
                  </a:cubicBezTo>
                  <a:cubicBezTo>
                    <a:pt x="218" y="250"/>
                    <a:pt x="218" y="250"/>
                    <a:pt x="218" y="250"/>
                  </a:cubicBezTo>
                  <a:cubicBezTo>
                    <a:pt x="218" y="135"/>
                    <a:pt x="218" y="135"/>
                    <a:pt x="218" y="135"/>
                  </a:cubicBezTo>
                  <a:cubicBezTo>
                    <a:pt x="155" y="2"/>
                    <a:pt x="155" y="2"/>
                    <a:pt x="155" y="2"/>
                  </a:cubicBezTo>
                  <a:cubicBezTo>
                    <a:pt x="189" y="2"/>
                    <a:pt x="189" y="2"/>
                    <a:pt x="189" y="2"/>
                  </a:cubicBezTo>
                  <a:cubicBezTo>
                    <a:pt x="236" y="103"/>
                    <a:pt x="236" y="103"/>
                    <a:pt x="236" y="103"/>
                  </a:cubicBezTo>
                  <a:cubicBezTo>
                    <a:pt x="282" y="2"/>
                    <a:pt x="282" y="2"/>
                    <a:pt x="282" y="2"/>
                  </a:cubicBezTo>
                  <a:cubicBezTo>
                    <a:pt x="315" y="2"/>
                    <a:pt x="315" y="2"/>
                    <a:pt x="315" y="2"/>
                  </a:cubicBezTo>
                  <a:lnTo>
                    <a:pt x="250" y="135"/>
                  </a:lnTo>
                  <a:close/>
                  <a:moveTo>
                    <a:pt x="410" y="157"/>
                  </a:moveTo>
                  <a:cubicBezTo>
                    <a:pt x="380" y="157"/>
                    <a:pt x="380" y="157"/>
                    <a:pt x="380" y="157"/>
                  </a:cubicBezTo>
                  <a:cubicBezTo>
                    <a:pt x="380" y="250"/>
                    <a:pt x="380" y="250"/>
                    <a:pt x="380" y="250"/>
                  </a:cubicBezTo>
                  <a:cubicBezTo>
                    <a:pt x="350" y="250"/>
                    <a:pt x="350" y="250"/>
                    <a:pt x="350" y="250"/>
                  </a:cubicBezTo>
                  <a:cubicBezTo>
                    <a:pt x="350" y="2"/>
                    <a:pt x="350" y="2"/>
                    <a:pt x="350" y="2"/>
                  </a:cubicBezTo>
                  <a:cubicBezTo>
                    <a:pt x="350" y="2"/>
                    <a:pt x="380" y="0"/>
                    <a:pt x="410" y="0"/>
                  </a:cubicBezTo>
                  <a:cubicBezTo>
                    <a:pt x="463" y="0"/>
                    <a:pt x="479" y="33"/>
                    <a:pt x="479" y="77"/>
                  </a:cubicBezTo>
                  <a:cubicBezTo>
                    <a:pt x="479" y="130"/>
                    <a:pt x="460" y="157"/>
                    <a:pt x="410" y="157"/>
                  </a:cubicBezTo>
                  <a:moveTo>
                    <a:pt x="414" y="25"/>
                  </a:moveTo>
                  <a:cubicBezTo>
                    <a:pt x="394" y="25"/>
                    <a:pt x="380" y="28"/>
                    <a:pt x="380" y="28"/>
                  </a:cubicBezTo>
                  <a:cubicBezTo>
                    <a:pt x="380" y="131"/>
                    <a:pt x="380" y="131"/>
                    <a:pt x="380" y="131"/>
                  </a:cubicBezTo>
                  <a:cubicBezTo>
                    <a:pt x="414" y="131"/>
                    <a:pt x="414" y="131"/>
                    <a:pt x="414" y="131"/>
                  </a:cubicBezTo>
                  <a:cubicBezTo>
                    <a:pt x="434" y="131"/>
                    <a:pt x="447" y="118"/>
                    <a:pt x="447" y="79"/>
                  </a:cubicBezTo>
                  <a:cubicBezTo>
                    <a:pt x="447" y="44"/>
                    <a:pt x="439" y="25"/>
                    <a:pt x="414" y="25"/>
                  </a:cubicBezTo>
                  <a:moveTo>
                    <a:pt x="590" y="253"/>
                  </a:moveTo>
                  <a:cubicBezTo>
                    <a:pt x="532" y="253"/>
                    <a:pt x="516" y="210"/>
                    <a:pt x="516" y="123"/>
                  </a:cubicBezTo>
                  <a:cubicBezTo>
                    <a:pt x="516" y="40"/>
                    <a:pt x="532" y="0"/>
                    <a:pt x="590" y="0"/>
                  </a:cubicBezTo>
                  <a:cubicBezTo>
                    <a:pt x="648" y="0"/>
                    <a:pt x="664" y="40"/>
                    <a:pt x="664" y="123"/>
                  </a:cubicBezTo>
                  <a:cubicBezTo>
                    <a:pt x="664" y="210"/>
                    <a:pt x="648" y="253"/>
                    <a:pt x="590" y="253"/>
                  </a:cubicBezTo>
                  <a:moveTo>
                    <a:pt x="590" y="26"/>
                  </a:moveTo>
                  <a:cubicBezTo>
                    <a:pt x="558" y="26"/>
                    <a:pt x="547" y="47"/>
                    <a:pt x="547" y="125"/>
                  </a:cubicBezTo>
                  <a:cubicBezTo>
                    <a:pt x="547" y="201"/>
                    <a:pt x="558" y="227"/>
                    <a:pt x="590" y="227"/>
                  </a:cubicBezTo>
                  <a:cubicBezTo>
                    <a:pt x="622" y="227"/>
                    <a:pt x="632" y="201"/>
                    <a:pt x="632" y="125"/>
                  </a:cubicBezTo>
                  <a:cubicBezTo>
                    <a:pt x="632" y="47"/>
                    <a:pt x="622" y="26"/>
                    <a:pt x="590" y="26"/>
                  </a:cubicBezTo>
                  <a:moveTo>
                    <a:pt x="753" y="253"/>
                  </a:moveTo>
                  <a:cubicBezTo>
                    <a:pt x="735" y="253"/>
                    <a:pt x="710" y="247"/>
                    <a:pt x="706" y="246"/>
                  </a:cubicBezTo>
                  <a:cubicBezTo>
                    <a:pt x="706" y="221"/>
                    <a:pt x="706" y="221"/>
                    <a:pt x="706" y="221"/>
                  </a:cubicBezTo>
                  <a:cubicBezTo>
                    <a:pt x="715" y="222"/>
                    <a:pt x="737" y="226"/>
                    <a:pt x="752" y="226"/>
                  </a:cubicBezTo>
                  <a:cubicBezTo>
                    <a:pt x="770" y="226"/>
                    <a:pt x="782" y="211"/>
                    <a:pt x="782" y="184"/>
                  </a:cubicBezTo>
                  <a:cubicBezTo>
                    <a:pt x="782" y="151"/>
                    <a:pt x="777" y="134"/>
                    <a:pt x="752" y="134"/>
                  </a:cubicBezTo>
                  <a:cubicBezTo>
                    <a:pt x="723" y="134"/>
                    <a:pt x="723" y="134"/>
                    <a:pt x="723" y="134"/>
                  </a:cubicBezTo>
                  <a:cubicBezTo>
                    <a:pt x="723" y="109"/>
                    <a:pt x="723" y="109"/>
                    <a:pt x="723" y="109"/>
                  </a:cubicBezTo>
                  <a:cubicBezTo>
                    <a:pt x="748" y="109"/>
                    <a:pt x="748" y="109"/>
                    <a:pt x="748" y="109"/>
                  </a:cubicBezTo>
                  <a:cubicBezTo>
                    <a:pt x="777" y="109"/>
                    <a:pt x="778" y="79"/>
                    <a:pt x="778" y="65"/>
                  </a:cubicBezTo>
                  <a:cubicBezTo>
                    <a:pt x="778" y="37"/>
                    <a:pt x="769" y="26"/>
                    <a:pt x="752" y="26"/>
                  </a:cubicBezTo>
                  <a:cubicBezTo>
                    <a:pt x="736" y="26"/>
                    <a:pt x="718" y="30"/>
                    <a:pt x="708" y="32"/>
                  </a:cubicBezTo>
                  <a:cubicBezTo>
                    <a:pt x="708" y="6"/>
                    <a:pt x="708" y="6"/>
                    <a:pt x="708" y="6"/>
                  </a:cubicBezTo>
                  <a:cubicBezTo>
                    <a:pt x="712" y="5"/>
                    <a:pt x="733" y="0"/>
                    <a:pt x="751" y="0"/>
                  </a:cubicBezTo>
                  <a:cubicBezTo>
                    <a:pt x="787" y="0"/>
                    <a:pt x="808" y="16"/>
                    <a:pt x="808" y="68"/>
                  </a:cubicBezTo>
                  <a:cubicBezTo>
                    <a:pt x="808" y="92"/>
                    <a:pt x="800" y="113"/>
                    <a:pt x="781" y="120"/>
                  </a:cubicBezTo>
                  <a:cubicBezTo>
                    <a:pt x="803" y="122"/>
                    <a:pt x="812" y="145"/>
                    <a:pt x="812" y="180"/>
                  </a:cubicBezTo>
                  <a:cubicBezTo>
                    <a:pt x="812" y="233"/>
                    <a:pt x="792" y="253"/>
                    <a:pt x="753" y="25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8" name="Freeform 6"/>
            <p:cNvSpPr>
              <a:spLocks/>
            </p:cNvSpPr>
            <p:nvPr userDrawn="1"/>
          </p:nvSpPr>
          <p:spPr bwMode="auto">
            <a:xfrm>
              <a:off x="14706725" y="696574"/>
              <a:ext cx="385822" cy="509805"/>
            </a:xfrm>
            <a:custGeom>
              <a:avLst/>
              <a:gdLst>
                <a:gd name="T0" fmla="*/ 252 w 252"/>
                <a:gd name="T1" fmla="*/ 227 h 332"/>
                <a:gd name="T2" fmla="*/ 237 w 252"/>
                <a:gd name="T3" fmla="*/ 229 h 332"/>
                <a:gd name="T4" fmla="*/ 132 w 252"/>
                <a:gd name="T5" fmla="*/ 30 h 332"/>
                <a:gd name="T6" fmla="*/ 142 w 252"/>
                <a:gd name="T7" fmla="*/ 0 h 332"/>
                <a:gd name="T8" fmla="*/ 7 w 252"/>
                <a:gd name="T9" fmla="*/ 50 h 332"/>
                <a:gd name="T10" fmla="*/ 0 w 252"/>
                <a:gd name="T11" fmla="*/ 78 h 332"/>
                <a:gd name="T12" fmla="*/ 142 w 252"/>
                <a:gd name="T13" fmla="*/ 332 h 332"/>
                <a:gd name="T14" fmla="*/ 252 w 252"/>
                <a:gd name="T15" fmla="*/ 227 h 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332">
                  <a:moveTo>
                    <a:pt x="252" y="227"/>
                  </a:moveTo>
                  <a:cubicBezTo>
                    <a:pt x="247" y="228"/>
                    <a:pt x="243" y="229"/>
                    <a:pt x="237" y="229"/>
                  </a:cubicBezTo>
                  <a:cubicBezTo>
                    <a:pt x="195" y="229"/>
                    <a:pt x="132" y="79"/>
                    <a:pt x="132" y="30"/>
                  </a:cubicBezTo>
                  <a:cubicBezTo>
                    <a:pt x="132" y="11"/>
                    <a:pt x="136" y="5"/>
                    <a:pt x="142" y="0"/>
                  </a:cubicBezTo>
                  <a:cubicBezTo>
                    <a:pt x="90" y="6"/>
                    <a:pt x="27" y="25"/>
                    <a:pt x="7" y="50"/>
                  </a:cubicBezTo>
                  <a:cubicBezTo>
                    <a:pt x="3" y="56"/>
                    <a:pt x="0" y="65"/>
                    <a:pt x="0" y="78"/>
                  </a:cubicBezTo>
                  <a:cubicBezTo>
                    <a:pt x="0" y="155"/>
                    <a:pt x="83" y="332"/>
                    <a:pt x="142" y="332"/>
                  </a:cubicBezTo>
                  <a:cubicBezTo>
                    <a:pt x="169" y="332"/>
                    <a:pt x="214" y="287"/>
                    <a:pt x="252" y="22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9" name="Freeform 7"/>
            <p:cNvSpPr>
              <a:spLocks/>
            </p:cNvSpPr>
            <p:nvPr userDrawn="1"/>
          </p:nvSpPr>
          <p:spPr bwMode="auto">
            <a:xfrm>
              <a:off x="15002377" y="688770"/>
              <a:ext cx="214153" cy="270509"/>
            </a:xfrm>
            <a:custGeom>
              <a:avLst/>
              <a:gdLst>
                <a:gd name="T0" fmla="*/ 31 w 140"/>
                <a:gd name="T1" fmla="*/ 0 h 176"/>
                <a:gd name="T2" fmla="*/ 140 w 140"/>
                <a:gd name="T3" fmla="*/ 39 h 176"/>
                <a:gd name="T4" fmla="*/ 80 w 140"/>
                <a:gd name="T5" fmla="*/ 176 h 176"/>
                <a:gd name="T6" fmla="*/ 0 w 140"/>
                <a:gd name="T7" fmla="*/ 27 h 176"/>
                <a:gd name="T8" fmla="*/ 31 w 140"/>
                <a:gd name="T9" fmla="*/ 0 h 176"/>
              </a:gdLst>
              <a:ahLst/>
              <a:cxnLst>
                <a:cxn ang="0">
                  <a:pos x="T0" y="T1"/>
                </a:cxn>
                <a:cxn ang="0">
                  <a:pos x="T2" y="T3"/>
                </a:cxn>
                <a:cxn ang="0">
                  <a:pos x="T4" y="T5"/>
                </a:cxn>
                <a:cxn ang="0">
                  <a:pos x="T6" y="T7"/>
                </a:cxn>
                <a:cxn ang="0">
                  <a:pos x="T8" y="T9"/>
                </a:cxn>
              </a:cxnLst>
              <a:rect l="0" t="0" r="r" b="b"/>
              <a:pathLst>
                <a:path w="140" h="176">
                  <a:moveTo>
                    <a:pt x="31" y="0"/>
                  </a:moveTo>
                  <a:cubicBezTo>
                    <a:pt x="85" y="0"/>
                    <a:pt x="140" y="9"/>
                    <a:pt x="140" y="39"/>
                  </a:cubicBezTo>
                  <a:cubicBezTo>
                    <a:pt x="140" y="101"/>
                    <a:pt x="100" y="176"/>
                    <a:pt x="80" y="176"/>
                  </a:cubicBezTo>
                  <a:cubicBezTo>
                    <a:pt x="44" y="176"/>
                    <a:pt x="0" y="77"/>
                    <a:pt x="0" y="27"/>
                  </a:cubicBezTo>
                  <a:cubicBezTo>
                    <a:pt x="0" y="4"/>
                    <a:pt x="9" y="0"/>
                    <a:pt x="31"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grpSp>
    </p:spTree>
    <p:extLst>
      <p:ext uri="{BB962C8B-B14F-4D97-AF65-F5344CB8AC3E}">
        <p14:creationId xmlns:p14="http://schemas.microsoft.com/office/powerpoint/2010/main" val="2864650818"/>
      </p:ext>
    </p:extLst>
  </p:cSld>
  <p:clrMapOvr>
    <a:masterClrMapping/>
  </p:clrMapOvr>
  <p:extLst>
    <p:ext uri="{DCECCB84-F9BA-43D5-87BE-67443E8EF086}">
      <p15:sldGuideLst xmlns:p15="http://schemas.microsoft.com/office/powerpoint/2012/main">
        <p15:guide id="1" orient="horz" pos="307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wee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6" name="Gruppieren 5"/>
          <p:cNvGrpSpPr/>
          <p:nvPr userDrawn="1"/>
        </p:nvGrpSpPr>
        <p:grpSpPr>
          <a:xfrm>
            <a:off x="14706726" y="688771"/>
            <a:ext cx="1855411" cy="517609"/>
            <a:chOff x="14706725" y="688770"/>
            <a:chExt cx="1855411" cy="517609"/>
          </a:xfrm>
        </p:grpSpPr>
        <p:sp>
          <p:nvSpPr>
            <p:cNvPr id="7" name="Freeform 5"/>
            <p:cNvSpPr>
              <a:spLocks noEditPoints="1"/>
            </p:cNvSpPr>
            <p:nvPr userDrawn="1"/>
          </p:nvSpPr>
          <p:spPr bwMode="auto">
            <a:xfrm>
              <a:off x="15318837" y="817956"/>
              <a:ext cx="1243299" cy="388423"/>
            </a:xfrm>
            <a:custGeom>
              <a:avLst/>
              <a:gdLst>
                <a:gd name="T0" fmla="*/ 85 w 812"/>
                <a:gd name="T1" fmla="*/ 29 h 253"/>
                <a:gd name="T2" fmla="*/ 85 w 812"/>
                <a:gd name="T3" fmla="*/ 250 h 253"/>
                <a:gd name="T4" fmla="*/ 54 w 812"/>
                <a:gd name="T5" fmla="*/ 250 h 253"/>
                <a:gd name="T6" fmla="*/ 54 w 812"/>
                <a:gd name="T7" fmla="*/ 29 h 253"/>
                <a:gd name="T8" fmla="*/ 0 w 812"/>
                <a:gd name="T9" fmla="*/ 29 h 253"/>
                <a:gd name="T10" fmla="*/ 0 w 812"/>
                <a:gd name="T11" fmla="*/ 2 h 253"/>
                <a:gd name="T12" fmla="*/ 140 w 812"/>
                <a:gd name="T13" fmla="*/ 2 h 253"/>
                <a:gd name="T14" fmla="*/ 140 w 812"/>
                <a:gd name="T15" fmla="*/ 29 h 253"/>
                <a:gd name="T16" fmla="*/ 85 w 812"/>
                <a:gd name="T17" fmla="*/ 29 h 253"/>
                <a:gd name="T18" fmla="*/ 250 w 812"/>
                <a:gd name="T19" fmla="*/ 135 h 253"/>
                <a:gd name="T20" fmla="*/ 250 w 812"/>
                <a:gd name="T21" fmla="*/ 250 h 253"/>
                <a:gd name="T22" fmla="*/ 218 w 812"/>
                <a:gd name="T23" fmla="*/ 250 h 253"/>
                <a:gd name="T24" fmla="*/ 218 w 812"/>
                <a:gd name="T25" fmla="*/ 135 h 253"/>
                <a:gd name="T26" fmla="*/ 155 w 812"/>
                <a:gd name="T27" fmla="*/ 2 h 253"/>
                <a:gd name="T28" fmla="*/ 189 w 812"/>
                <a:gd name="T29" fmla="*/ 2 h 253"/>
                <a:gd name="T30" fmla="*/ 236 w 812"/>
                <a:gd name="T31" fmla="*/ 103 h 253"/>
                <a:gd name="T32" fmla="*/ 282 w 812"/>
                <a:gd name="T33" fmla="*/ 2 h 253"/>
                <a:gd name="T34" fmla="*/ 315 w 812"/>
                <a:gd name="T35" fmla="*/ 2 h 253"/>
                <a:gd name="T36" fmla="*/ 250 w 812"/>
                <a:gd name="T37" fmla="*/ 135 h 253"/>
                <a:gd name="T38" fmla="*/ 410 w 812"/>
                <a:gd name="T39" fmla="*/ 157 h 253"/>
                <a:gd name="T40" fmla="*/ 380 w 812"/>
                <a:gd name="T41" fmla="*/ 157 h 253"/>
                <a:gd name="T42" fmla="*/ 380 w 812"/>
                <a:gd name="T43" fmla="*/ 250 h 253"/>
                <a:gd name="T44" fmla="*/ 350 w 812"/>
                <a:gd name="T45" fmla="*/ 250 h 253"/>
                <a:gd name="T46" fmla="*/ 350 w 812"/>
                <a:gd name="T47" fmla="*/ 2 h 253"/>
                <a:gd name="T48" fmla="*/ 410 w 812"/>
                <a:gd name="T49" fmla="*/ 0 h 253"/>
                <a:gd name="T50" fmla="*/ 479 w 812"/>
                <a:gd name="T51" fmla="*/ 77 h 253"/>
                <a:gd name="T52" fmla="*/ 410 w 812"/>
                <a:gd name="T53" fmla="*/ 157 h 253"/>
                <a:gd name="T54" fmla="*/ 414 w 812"/>
                <a:gd name="T55" fmla="*/ 25 h 253"/>
                <a:gd name="T56" fmla="*/ 380 w 812"/>
                <a:gd name="T57" fmla="*/ 28 h 253"/>
                <a:gd name="T58" fmla="*/ 380 w 812"/>
                <a:gd name="T59" fmla="*/ 131 h 253"/>
                <a:gd name="T60" fmla="*/ 414 w 812"/>
                <a:gd name="T61" fmla="*/ 131 h 253"/>
                <a:gd name="T62" fmla="*/ 447 w 812"/>
                <a:gd name="T63" fmla="*/ 79 h 253"/>
                <a:gd name="T64" fmla="*/ 414 w 812"/>
                <a:gd name="T65" fmla="*/ 25 h 253"/>
                <a:gd name="T66" fmla="*/ 590 w 812"/>
                <a:gd name="T67" fmla="*/ 253 h 253"/>
                <a:gd name="T68" fmla="*/ 516 w 812"/>
                <a:gd name="T69" fmla="*/ 123 h 253"/>
                <a:gd name="T70" fmla="*/ 590 w 812"/>
                <a:gd name="T71" fmla="*/ 0 h 253"/>
                <a:gd name="T72" fmla="*/ 664 w 812"/>
                <a:gd name="T73" fmla="*/ 123 h 253"/>
                <a:gd name="T74" fmla="*/ 590 w 812"/>
                <a:gd name="T75" fmla="*/ 253 h 253"/>
                <a:gd name="T76" fmla="*/ 590 w 812"/>
                <a:gd name="T77" fmla="*/ 26 h 253"/>
                <a:gd name="T78" fmla="*/ 547 w 812"/>
                <a:gd name="T79" fmla="*/ 125 h 253"/>
                <a:gd name="T80" fmla="*/ 590 w 812"/>
                <a:gd name="T81" fmla="*/ 227 h 253"/>
                <a:gd name="T82" fmla="*/ 632 w 812"/>
                <a:gd name="T83" fmla="*/ 125 h 253"/>
                <a:gd name="T84" fmla="*/ 590 w 812"/>
                <a:gd name="T85" fmla="*/ 26 h 253"/>
                <a:gd name="T86" fmla="*/ 753 w 812"/>
                <a:gd name="T87" fmla="*/ 253 h 253"/>
                <a:gd name="T88" fmla="*/ 706 w 812"/>
                <a:gd name="T89" fmla="*/ 246 h 253"/>
                <a:gd name="T90" fmla="*/ 706 w 812"/>
                <a:gd name="T91" fmla="*/ 221 h 253"/>
                <a:gd name="T92" fmla="*/ 752 w 812"/>
                <a:gd name="T93" fmla="*/ 226 h 253"/>
                <a:gd name="T94" fmla="*/ 782 w 812"/>
                <a:gd name="T95" fmla="*/ 184 h 253"/>
                <a:gd name="T96" fmla="*/ 752 w 812"/>
                <a:gd name="T97" fmla="*/ 134 h 253"/>
                <a:gd name="T98" fmla="*/ 723 w 812"/>
                <a:gd name="T99" fmla="*/ 134 h 253"/>
                <a:gd name="T100" fmla="*/ 723 w 812"/>
                <a:gd name="T101" fmla="*/ 109 h 253"/>
                <a:gd name="T102" fmla="*/ 748 w 812"/>
                <a:gd name="T103" fmla="*/ 109 h 253"/>
                <a:gd name="T104" fmla="*/ 778 w 812"/>
                <a:gd name="T105" fmla="*/ 65 h 253"/>
                <a:gd name="T106" fmla="*/ 752 w 812"/>
                <a:gd name="T107" fmla="*/ 26 h 253"/>
                <a:gd name="T108" fmla="*/ 708 w 812"/>
                <a:gd name="T109" fmla="*/ 32 h 253"/>
                <a:gd name="T110" fmla="*/ 708 w 812"/>
                <a:gd name="T111" fmla="*/ 6 h 253"/>
                <a:gd name="T112" fmla="*/ 751 w 812"/>
                <a:gd name="T113" fmla="*/ 0 h 253"/>
                <a:gd name="T114" fmla="*/ 808 w 812"/>
                <a:gd name="T115" fmla="*/ 68 h 253"/>
                <a:gd name="T116" fmla="*/ 781 w 812"/>
                <a:gd name="T117" fmla="*/ 120 h 253"/>
                <a:gd name="T118" fmla="*/ 812 w 812"/>
                <a:gd name="T119" fmla="*/ 180 h 253"/>
                <a:gd name="T120" fmla="*/ 753 w 812"/>
                <a:gd name="T121"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2" h="253">
                  <a:moveTo>
                    <a:pt x="85" y="29"/>
                  </a:moveTo>
                  <a:cubicBezTo>
                    <a:pt x="85" y="250"/>
                    <a:pt x="85" y="250"/>
                    <a:pt x="85" y="250"/>
                  </a:cubicBezTo>
                  <a:cubicBezTo>
                    <a:pt x="54" y="250"/>
                    <a:pt x="54" y="250"/>
                    <a:pt x="54" y="250"/>
                  </a:cubicBezTo>
                  <a:cubicBezTo>
                    <a:pt x="54" y="29"/>
                    <a:pt x="54" y="29"/>
                    <a:pt x="54" y="29"/>
                  </a:cubicBezTo>
                  <a:cubicBezTo>
                    <a:pt x="0" y="29"/>
                    <a:pt x="0" y="29"/>
                    <a:pt x="0" y="29"/>
                  </a:cubicBezTo>
                  <a:cubicBezTo>
                    <a:pt x="0" y="2"/>
                    <a:pt x="0" y="2"/>
                    <a:pt x="0" y="2"/>
                  </a:cubicBezTo>
                  <a:cubicBezTo>
                    <a:pt x="140" y="2"/>
                    <a:pt x="140" y="2"/>
                    <a:pt x="140" y="2"/>
                  </a:cubicBezTo>
                  <a:cubicBezTo>
                    <a:pt x="140" y="29"/>
                    <a:pt x="140" y="29"/>
                    <a:pt x="140" y="29"/>
                  </a:cubicBezTo>
                  <a:lnTo>
                    <a:pt x="85" y="29"/>
                  </a:lnTo>
                  <a:close/>
                  <a:moveTo>
                    <a:pt x="250" y="135"/>
                  </a:moveTo>
                  <a:cubicBezTo>
                    <a:pt x="250" y="250"/>
                    <a:pt x="250" y="250"/>
                    <a:pt x="250" y="250"/>
                  </a:cubicBezTo>
                  <a:cubicBezTo>
                    <a:pt x="218" y="250"/>
                    <a:pt x="218" y="250"/>
                    <a:pt x="218" y="250"/>
                  </a:cubicBezTo>
                  <a:cubicBezTo>
                    <a:pt x="218" y="135"/>
                    <a:pt x="218" y="135"/>
                    <a:pt x="218" y="135"/>
                  </a:cubicBezTo>
                  <a:cubicBezTo>
                    <a:pt x="155" y="2"/>
                    <a:pt x="155" y="2"/>
                    <a:pt x="155" y="2"/>
                  </a:cubicBezTo>
                  <a:cubicBezTo>
                    <a:pt x="189" y="2"/>
                    <a:pt x="189" y="2"/>
                    <a:pt x="189" y="2"/>
                  </a:cubicBezTo>
                  <a:cubicBezTo>
                    <a:pt x="236" y="103"/>
                    <a:pt x="236" y="103"/>
                    <a:pt x="236" y="103"/>
                  </a:cubicBezTo>
                  <a:cubicBezTo>
                    <a:pt x="282" y="2"/>
                    <a:pt x="282" y="2"/>
                    <a:pt x="282" y="2"/>
                  </a:cubicBezTo>
                  <a:cubicBezTo>
                    <a:pt x="315" y="2"/>
                    <a:pt x="315" y="2"/>
                    <a:pt x="315" y="2"/>
                  </a:cubicBezTo>
                  <a:lnTo>
                    <a:pt x="250" y="135"/>
                  </a:lnTo>
                  <a:close/>
                  <a:moveTo>
                    <a:pt x="410" y="157"/>
                  </a:moveTo>
                  <a:cubicBezTo>
                    <a:pt x="380" y="157"/>
                    <a:pt x="380" y="157"/>
                    <a:pt x="380" y="157"/>
                  </a:cubicBezTo>
                  <a:cubicBezTo>
                    <a:pt x="380" y="250"/>
                    <a:pt x="380" y="250"/>
                    <a:pt x="380" y="250"/>
                  </a:cubicBezTo>
                  <a:cubicBezTo>
                    <a:pt x="350" y="250"/>
                    <a:pt x="350" y="250"/>
                    <a:pt x="350" y="250"/>
                  </a:cubicBezTo>
                  <a:cubicBezTo>
                    <a:pt x="350" y="2"/>
                    <a:pt x="350" y="2"/>
                    <a:pt x="350" y="2"/>
                  </a:cubicBezTo>
                  <a:cubicBezTo>
                    <a:pt x="350" y="2"/>
                    <a:pt x="380" y="0"/>
                    <a:pt x="410" y="0"/>
                  </a:cubicBezTo>
                  <a:cubicBezTo>
                    <a:pt x="463" y="0"/>
                    <a:pt x="479" y="33"/>
                    <a:pt x="479" y="77"/>
                  </a:cubicBezTo>
                  <a:cubicBezTo>
                    <a:pt x="479" y="130"/>
                    <a:pt x="460" y="157"/>
                    <a:pt x="410" y="157"/>
                  </a:cubicBezTo>
                  <a:moveTo>
                    <a:pt x="414" y="25"/>
                  </a:moveTo>
                  <a:cubicBezTo>
                    <a:pt x="394" y="25"/>
                    <a:pt x="380" y="28"/>
                    <a:pt x="380" y="28"/>
                  </a:cubicBezTo>
                  <a:cubicBezTo>
                    <a:pt x="380" y="131"/>
                    <a:pt x="380" y="131"/>
                    <a:pt x="380" y="131"/>
                  </a:cubicBezTo>
                  <a:cubicBezTo>
                    <a:pt x="414" y="131"/>
                    <a:pt x="414" y="131"/>
                    <a:pt x="414" y="131"/>
                  </a:cubicBezTo>
                  <a:cubicBezTo>
                    <a:pt x="434" y="131"/>
                    <a:pt x="447" y="118"/>
                    <a:pt x="447" y="79"/>
                  </a:cubicBezTo>
                  <a:cubicBezTo>
                    <a:pt x="447" y="44"/>
                    <a:pt x="439" y="25"/>
                    <a:pt x="414" y="25"/>
                  </a:cubicBezTo>
                  <a:moveTo>
                    <a:pt x="590" y="253"/>
                  </a:moveTo>
                  <a:cubicBezTo>
                    <a:pt x="532" y="253"/>
                    <a:pt x="516" y="210"/>
                    <a:pt x="516" y="123"/>
                  </a:cubicBezTo>
                  <a:cubicBezTo>
                    <a:pt x="516" y="40"/>
                    <a:pt x="532" y="0"/>
                    <a:pt x="590" y="0"/>
                  </a:cubicBezTo>
                  <a:cubicBezTo>
                    <a:pt x="648" y="0"/>
                    <a:pt x="664" y="40"/>
                    <a:pt x="664" y="123"/>
                  </a:cubicBezTo>
                  <a:cubicBezTo>
                    <a:pt x="664" y="210"/>
                    <a:pt x="648" y="253"/>
                    <a:pt x="590" y="253"/>
                  </a:cubicBezTo>
                  <a:moveTo>
                    <a:pt x="590" y="26"/>
                  </a:moveTo>
                  <a:cubicBezTo>
                    <a:pt x="558" y="26"/>
                    <a:pt x="547" y="47"/>
                    <a:pt x="547" y="125"/>
                  </a:cubicBezTo>
                  <a:cubicBezTo>
                    <a:pt x="547" y="201"/>
                    <a:pt x="558" y="227"/>
                    <a:pt x="590" y="227"/>
                  </a:cubicBezTo>
                  <a:cubicBezTo>
                    <a:pt x="622" y="227"/>
                    <a:pt x="632" y="201"/>
                    <a:pt x="632" y="125"/>
                  </a:cubicBezTo>
                  <a:cubicBezTo>
                    <a:pt x="632" y="47"/>
                    <a:pt x="622" y="26"/>
                    <a:pt x="590" y="26"/>
                  </a:cubicBezTo>
                  <a:moveTo>
                    <a:pt x="753" y="253"/>
                  </a:moveTo>
                  <a:cubicBezTo>
                    <a:pt x="735" y="253"/>
                    <a:pt x="710" y="247"/>
                    <a:pt x="706" y="246"/>
                  </a:cubicBezTo>
                  <a:cubicBezTo>
                    <a:pt x="706" y="221"/>
                    <a:pt x="706" y="221"/>
                    <a:pt x="706" y="221"/>
                  </a:cubicBezTo>
                  <a:cubicBezTo>
                    <a:pt x="715" y="222"/>
                    <a:pt x="737" y="226"/>
                    <a:pt x="752" y="226"/>
                  </a:cubicBezTo>
                  <a:cubicBezTo>
                    <a:pt x="770" y="226"/>
                    <a:pt x="782" y="211"/>
                    <a:pt x="782" y="184"/>
                  </a:cubicBezTo>
                  <a:cubicBezTo>
                    <a:pt x="782" y="151"/>
                    <a:pt x="777" y="134"/>
                    <a:pt x="752" y="134"/>
                  </a:cubicBezTo>
                  <a:cubicBezTo>
                    <a:pt x="723" y="134"/>
                    <a:pt x="723" y="134"/>
                    <a:pt x="723" y="134"/>
                  </a:cubicBezTo>
                  <a:cubicBezTo>
                    <a:pt x="723" y="109"/>
                    <a:pt x="723" y="109"/>
                    <a:pt x="723" y="109"/>
                  </a:cubicBezTo>
                  <a:cubicBezTo>
                    <a:pt x="748" y="109"/>
                    <a:pt x="748" y="109"/>
                    <a:pt x="748" y="109"/>
                  </a:cubicBezTo>
                  <a:cubicBezTo>
                    <a:pt x="777" y="109"/>
                    <a:pt x="778" y="79"/>
                    <a:pt x="778" y="65"/>
                  </a:cubicBezTo>
                  <a:cubicBezTo>
                    <a:pt x="778" y="37"/>
                    <a:pt x="769" y="26"/>
                    <a:pt x="752" y="26"/>
                  </a:cubicBezTo>
                  <a:cubicBezTo>
                    <a:pt x="736" y="26"/>
                    <a:pt x="718" y="30"/>
                    <a:pt x="708" y="32"/>
                  </a:cubicBezTo>
                  <a:cubicBezTo>
                    <a:pt x="708" y="6"/>
                    <a:pt x="708" y="6"/>
                    <a:pt x="708" y="6"/>
                  </a:cubicBezTo>
                  <a:cubicBezTo>
                    <a:pt x="712" y="5"/>
                    <a:pt x="733" y="0"/>
                    <a:pt x="751" y="0"/>
                  </a:cubicBezTo>
                  <a:cubicBezTo>
                    <a:pt x="787" y="0"/>
                    <a:pt x="808" y="16"/>
                    <a:pt x="808" y="68"/>
                  </a:cubicBezTo>
                  <a:cubicBezTo>
                    <a:pt x="808" y="92"/>
                    <a:pt x="800" y="113"/>
                    <a:pt x="781" y="120"/>
                  </a:cubicBezTo>
                  <a:cubicBezTo>
                    <a:pt x="803" y="122"/>
                    <a:pt x="812" y="145"/>
                    <a:pt x="812" y="180"/>
                  </a:cubicBezTo>
                  <a:cubicBezTo>
                    <a:pt x="812" y="233"/>
                    <a:pt x="792" y="253"/>
                    <a:pt x="753" y="25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8" name="Freeform 6"/>
            <p:cNvSpPr>
              <a:spLocks/>
            </p:cNvSpPr>
            <p:nvPr userDrawn="1"/>
          </p:nvSpPr>
          <p:spPr bwMode="auto">
            <a:xfrm>
              <a:off x="14706725" y="696574"/>
              <a:ext cx="385822" cy="509805"/>
            </a:xfrm>
            <a:custGeom>
              <a:avLst/>
              <a:gdLst>
                <a:gd name="T0" fmla="*/ 252 w 252"/>
                <a:gd name="T1" fmla="*/ 227 h 332"/>
                <a:gd name="T2" fmla="*/ 237 w 252"/>
                <a:gd name="T3" fmla="*/ 229 h 332"/>
                <a:gd name="T4" fmla="*/ 132 w 252"/>
                <a:gd name="T5" fmla="*/ 30 h 332"/>
                <a:gd name="T6" fmla="*/ 142 w 252"/>
                <a:gd name="T7" fmla="*/ 0 h 332"/>
                <a:gd name="T8" fmla="*/ 7 w 252"/>
                <a:gd name="T9" fmla="*/ 50 h 332"/>
                <a:gd name="T10" fmla="*/ 0 w 252"/>
                <a:gd name="T11" fmla="*/ 78 h 332"/>
                <a:gd name="T12" fmla="*/ 142 w 252"/>
                <a:gd name="T13" fmla="*/ 332 h 332"/>
                <a:gd name="T14" fmla="*/ 252 w 252"/>
                <a:gd name="T15" fmla="*/ 227 h 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332">
                  <a:moveTo>
                    <a:pt x="252" y="227"/>
                  </a:moveTo>
                  <a:cubicBezTo>
                    <a:pt x="247" y="228"/>
                    <a:pt x="243" y="229"/>
                    <a:pt x="237" y="229"/>
                  </a:cubicBezTo>
                  <a:cubicBezTo>
                    <a:pt x="195" y="229"/>
                    <a:pt x="132" y="79"/>
                    <a:pt x="132" y="30"/>
                  </a:cubicBezTo>
                  <a:cubicBezTo>
                    <a:pt x="132" y="11"/>
                    <a:pt x="136" y="5"/>
                    <a:pt x="142" y="0"/>
                  </a:cubicBezTo>
                  <a:cubicBezTo>
                    <a:pt x="90" y="6"/>
                    <a:pt x="27" y="25"/>
                    <a:pt x="7" y="50"/>
                  </a:cubicBezTo>
                  <a:cubicBezTo>
                    <a:pt x="3" y="56"/>
                    <a:pt x="0" y="65"/>
                    <a:pt x="0" y="78"/>
                  </a:cubicBezTo>
                  <a:cubicBezTo>
                    <a:pt x="0" y="155"/>
                    <a:pt x="83" y="332"/>
                    <a:pt x="142" y="332"/>
                  </a:cubicBezTo>
                  <a:cubicBezTo>
                    <a:pt x="169" y="332"/>
                    <a:pt x="214" y="287"/>
                    <a:pt x="252" y="22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9" name="Freeform 7"/>
            <p:cNvSpPr>
              <a:spLocks/>
            </p:cNvSpPr>
            <p:nvPr userDrawn="1"/>
          </p:nvSpPr>
          <p:spPr bwMode="auto">
            <a:xfrm>
              <a:off x="15002377" y="688770"/>
              <a:ext cx="214153" cy="270509"/>
            </a:xfrm>
            <a:custGeom>
              <a:avLst/>
              <a:gdLst>
                <a:gd name="T0" fmla="*/ 31 w 140"/>
                <a:gd name="T1" fmla="*/ 0 h 176"/>
                <a:gd name="T2" fmla="*/ 140 w 140"/>
                <a:gd name="T3" fmla="*/ 39 h 176"/>
                <a:gd name="T4" fmla="*/ 80 w 140"/>
                <a:gd name="T5" fmla="*/ 176 h 176"/>
                <a:gd name="T6" fmla="*/ 0 w 140"/>
                <a:gd name="T7" fmla="*/ 27 h 176"/>
                <a:gd name="T8" fmla="*/ 31 w 140"/>
                <a:gd name="T9" fmla="*/ 0 h 176"/>
              </a:gdLst>
              <a:ahLst/>
              <a:cxnLst>
                <a:cxn ang="0">
                  <a:pos x="T0" y="T1"/>
                </a:cxn>
                <a:cxn ang="0">
                  <a:pos x="T2" y="T3"/>
                </a:cxn>
                <a:cxn ang="0">
                  <a:pos x="T4" y="T5"/>
                </a:cxn>
                <a:cxn ang="0">
                  <a:pos x="T6" y="T7"/>
                </a:cxn>
                <a:cxn ang="0">
                  <a:pos x="T8" y="T9"/>
                </a:cxn>
              </a:cxnLst>
              <a:rect l="0" t="0" r="r" b="b"/>
              <a:pathLst>
                <a:path w="140" h="176">
                  <a:moveTo>
                    <a:pt x="31" y="0"/>
                  </a:moveTo>
                  <a:cubicBezTo>
                    <a:pt x="85" y="0"/>
                    <a:pt x="140" y="9"/>
                    <a:pt x="140" y="39"/>
                  </a:cubicBezTo>
                  <a:cubicBezTo>
                    <a:pt x="140" y="101"/>
                    <a:pt x="100" y="176"/>
                    <a:pt x="80" y="176"/>
                  </a:cubicBezTo>
                  <a:cubicBezTo>
                    <a:pt x="44" y="176"/>
                    <a:pt x="0" y="77"/>
                    <a:pt x="0" y="27"/>
                  </a:cubicBezTo>
                  <a:cubicBezTo>
                    <a:pt x="0" y="4"/>
                    <a:pt x="9" y="0"/>
                    <a:pt x="31"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grpSp>
      <p:sp>
        <p:nvSpPr>
          <p:cNvPr id="11" name="Textplatzhalter 10">
            <a:extLst>
              <a:ext uri="{FF2B5EF4-FFF2-40B4-BE49-F238E27FC236}">
                <a16:creationId xmlns:a16="http://schemas.microsoft.com/office/drawing/2014/main" id="{8629D4E3-43BE-4E7B-83C8-083C1230CDF2}"/>
              </a:ext>
            </a:extLst>
          </p:cNvPr>
          <p:cNvSpPr>
            <a:spLocks noGrp="1"/>
          </p:cNvSpPr>
          <p:nvPr>
            <p:ph type="body" sz="quarter" idx="10" hasCustomPrompt="1"/>
          </p:nvPr>
        </p:nvSpPr>
        <p:spPr>
          <a:xfrm>
            <a:off x="4153309" y="9402119"/>
            <a:ext cx="9033646" cy="351479"/>
          </a:xfrm>
        </p:spPr>
        <p:txBody>
          <a:bodyPr>
            <a:normAutofit/>
          </a:bodyPr>
          <a:lstStyle>
            <a:lvl1pPr marL="0" indent="0" algn="ctr">
              <a:buNone/>
              <a:defRPr sz="1138">
                <a:solidFill>
                  <a:schemeClr val="bg1"/>
                </a:solidFill>
              </a:defRPr>
            </a:lvl1pPr>
          </a:lstStyle>
          <a:p>
            <a:pPr lvl="0"/>
            <a:r>
              <a:rPr lang="de-DE" dirty="0"/>
              <a:t>Insert Source Here. Use </a:t>
            </a:r>
            <a:r>
              <a:rPr lang="de-DE" dirty="0" err="1"/>
              <a:t>background</a:t>
            </a:r>
            <a:r>
              <a:rPr lang="de-DE" dirty="0"/>
              <a:t> </a:t>
            </a:r>
            <a:r>
              <a:rPr lang="de-DE" dirty="0" err="1"/>
              <a:t>image</a:t>
            </a:r>
            <a:r>
              <a:rPr lang="de-DE" dirty="0"/>
              <a:t> for tweet. </a:t>
            </a:r>
            <a:r>
              <a:rPr lang="en-US" dirty="0">
                <a:hlinkClick r:id="rId3"/>
              </a:rPr>
              <a:t>http://themaninblue.com/experiment/screenshot-a-tweet/</a:t>
            </a:r>
            <a:endParaRPr lang="de-DE" dirty="0"/>
          </a:p>
        </p:txBody>
      </p:sp>
    </p:spTree>
    <p:extLst>
      <p:ext uri="{BB962C8B-B14F-4D97-AF65-F5344CB8AC3E}">
        <p14:creationId xmlns:p14="http://schemas.microsoft.com/office/powerpoint/2010/main" val="3920125194"/>
      </p:ext>
    </p:extLst>
  </p:cSld>
  <p:clrMapOvr>
    <a:masterClrMapping/>
  </p:clrMapOvr>
  <p:extLst>
    <p:ext uri="{DCECCB84-F9BA-43D5-87BE-67443E8EF086}">
      <p15:sldGuideLst xmlns:p15="http://schemas.microsoft.com/office/powerpoint/2012/main">
        <p15:guide id="1" orient="horz" pos="307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Fullpage 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17E4AB9A-2FC8-4BD0-A61D-2B4A1AFA4379}"/>
              </a:ext>
            </a:extLst>
          </p:cNvPr>
          <p:cNvSpPr>
            <a:spLocks noGrp="1"/>
          </p:cNvSpPr>
          <p:nvPr>
            <p:ph type="pic" sz="quarter" idx="10" hasCustomPrompt="1"/>
          </p:nvPr>
        </p:nvSpPr>
        <p:spPr>
          <a:xfrm>
            <a:off x="1" y="0"/>
            <a:ext cx="17340262" cy="9753600"/>
          </a:xfrm>
        </p:spPr>
        <p:txBody>
          <a:bodyPr/>
          <a:lstStyle>
            <a:lvl1pPr marL="0" indent="0" algn="ctr">
              <a:buNone/>
              <a:defRPr>
                <a:solidFill>
                  <a:schemeClr val="bg1"/>
                </a:solidFill>
              </a:defRPr>
            </a:lvl1pPr>
          </a:lstStyle>
          <a:p>
            <a:r>
              <a:rPr lang="en-US" dirty="0"/>
              <a:t>Insert Image</a:t>
            </a:r>
          </a:p>
        </p:txBody>
      </p:sp>
    </p:spTree>
    <p:extLst>
      <p:ext uri="{BB962C8B-B14F-4D97-AF65-F5344CB8AC3E}">
        <p14:creationId xmlns:p14="http://schemas.microsoft.com/office/powerpoint/2010/main" val="2134648820"/>
      </p:ext>
    </p:extLst>
  </p:cSld>
  <p:clrMapOvr>
    <a:masterClrMapping/>
  </p:clrMapOvr>
  <p:extLst>
    <p:ext uri="{DCECCB84-F9BA-43D5-87BE-67443E8EF086}">
      <p15:sldGuideLst xmlns:p15="http://schemas.microsoft.com/office/powerpoint/2012/main">
        <p15:guide id="1" orient="horz" pos="307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Multiple Images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17E4AB9A-2FC8-4BD0-A61D-2B4A1AFA4379}"/>
              </a:ext>
            </a:extLst>
          </p:cNvPr>
          <p:cNvSpPr>
            <a:spLocks noGrp="1"/>
          </p:cNvSpPr>
          <p:nvPr>
            <p:ph type="pic" sz="quarter" idx="10" hasCustomPrompt="1"/>
          </p:nvPr>
        </p:nvSpPr>
        <p:spPr>
          <a:xfrm>
            <a:off x="1" y="0"/>
            <a:ext cx="8668800" cy="9753600"/>
          </a:xfrm>
        </p:spPr>
        <p:txBody>
          <a:bodyPr/>
          <a:lstStyle>
            <a:lvl1pPr marL="0" indent="0" algn="ctr">
              <a:buNone/>
              <a:defRPr>
                <a:solidFill>
                  <a:schemeClr val="bg1"/>
                </a:solidFill>
              </a:defRPr>
            </a:lvl1pPr>
          </a:lstStyle>
          <a:p>
            <a:r>
              <a:rPr lang="en-US" dirty="0"/>
              <a:t>Insert Image</a:t>
            </a:r>
          </a:p>
        </p:txBody>
      </p:sp>
      <p:sp>
        <p:nvSpPr>
          <p:cNvPr id="4" name="Bildplatzhalter 2">
            <a:extLst>
              <a:ext uri="{FF2B5EF4-FFF2-40B4-BE49-F238E27FC236}">
                <a16:creationId xmlns:a16="http://schemas.microsoft.com/office/drawing/2014/main" id="{FB345BD4-AFF0-4A4D-92AA-AC1074CC2606}"/>
              </a:ext>
            </a:extLst>
          </p:cNvPr>
          <p:cNvSpPr>
            <a:spLocks noGrp="1"/>
          </p:cNvSpPr>
          <p:nvPr>
            <p:ph type="pic" sz="quarter" idx="11" hasCustomPrompt="1"/>
          </p:nvPr>
        </p:nvSpPr>
        <p:spPr>
          <a:xfrm>
            <a:off x="8668799" y="1"/>
            <a:ext cx="8671463" cy="4876799"/>
          </a:xfrm>
        </p:spPr>
        <p:txBody>
          <a:bodyPr/>
          <a:lstStyle>
            <a:lvl1pPr marL="0" indent="0" algn="ctr">
              <a:buNone/>
              <a:defRPr>
                <a:solidFill>
                  <a:schemeClr val="bg1"/>
                </a:solidFill>
              </a:defRPr>
            </a:lvl1pPr>
          </a:lstStyle>
          <a:p>
            <a:r>
              <a:rPr lang="en-US" dirty="0"/>
              <a:t>Insert Image</a:t>
            </a:r>
          </a:p>
        </p:txBody>
      </p:sp>
      <p:sp>
        <p:nvSpPr>
          <p:cNvPr id="5" name="Bildplatzhalter 2">
            <a:extLst>
              <a:ext uri="{FF2B5EF4-FFF2-40B4-BE49-F238E27FC236}">
                <a16:creationId xmlns:a16="http://schemas.microsoft.com/office/drawing/2014/main" id="{31FB0E06-064B-43B2-931B-3E004CCF47BE}"/>
              </a:ext>
            </a:extLst>
          </p:cNvPr>
          <p:cNvSpPr>
            <a:spLocks noGrp="1"/>
          </p:cNvSpPr>
          <p:nvPr>
            <p:ph type="pic" sz="quarter" idx="12" hasCustomPrompt="1"/>
          </p:nvPr>
        </p:nvSpPr>
        <p:spPr>
          <a:xfrm>
            <a:off x="8668800" y="4876801"/>
            <a:ext cx="8671463" cy="4876799"/>
          </a:xfrm>
        </p:spPr>
        <p:txBody>
          <a:bodyPr/>
          <a:lstStyle>
            <a:lvl1pPr marL="0" indent="0" algn="ctr">
              <a:buNone/>
              <a:defRPr>
                <a:solidFill>
                  <a:schemeClr val="bg1"/>
                </a:solidFill>
              </a:defRPr>
            </a:lvl1pPr>
          </a:lstStyle>
          <a:p>
            <a:r>
              <a:rPr lang="en-US" dirty="0"/>
              <a:t>Insert Image</a:t>
            </a:r>
          </a:p>
        </p:txBody>
      </p:sp>
    </p:spTree>
    <p:extLst>
      <p:ext uri="{BB962C8B-B14F-4D97-AF65-F5344CB8AC3E}">
        <p14:creationId xmlns:p14="http://schemas.microsoft.com/office/powerpoint/2010/main" val="1209654592"/>
      </p:ext>
    </p:extLst>
  </p:cSld>
  <p:clrMapOvr>
    <a:masterClrMapping/>
  </p:clrMapOvr>
  <p:extLst>
    <p:ext uri="{DCECCB84-F9BA-43D5-87BE-67443E8EF086}">
      <p15:sldGuideLst xmlns:p15="http://schemas.microsoft.com/office/powerpoint/2012/main">
        <p15:guide id="1" orient="horz" pos="307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Multiple Images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17E4AB9A-2FC8-4BD0-A61D-2B4A1AFA4379}"/>
              </a:ext>
            </a:extLst>
          </p:cNvPr>
          <p:cNvSpPr>
            <a:spLocks noGrp="1"/>
          </p:cNvSpPr>
          <p:nvPr>
            <p:ph type="pic" sz="quarter" idx="10" hasCustomPrompt="1"/>
          </p:nvPr>
        </p:nvSpPr>
        <p:spPr>
          <a:xfrm>
            <a:off x="8668800" y="0"/>
            <a:ext cx="8671463" cy="9753600"/>
          </a:xfrm>
        </p:spPr>
        <p:txBody>
          <a:bodyPr/>
          <a:lstStyle>
            <a:lvl1pPr marL="0" indent="0" algn="ctr">
              <a:buNone/>
              <a:defRPr>
                <a:solidFill>
                  <a:schemeClr val="bg1"/>
                </a:solidFill>
              </a:defRPr>
            </a:lvl1pPr>
          </a:lstStyle>
          <a:p>
            <a:r>
              <a:rPr lang="en-US" dirty="0"/>
              <a:t>Insert Image</a:t>
            </a:r>
          </a:p>
        </p:txBody>
      </p:sp>
      <p:sp>
        <p:nvSpPr>
          <p:cNvPr id="4" name="Bildplatzhalter 2">
            <a:extLst>
              <a:ext uri="{FF2B5EF4-FFF2-40B4-BE49-F238E27FC236}">
                <a16:creationId xmlns:a16="http://schemas.microsoft.com/office/drawing/2014/main" id="{FB345BD4-AFF0-4A4D-92AA-AC1074CC2606}"/>
              </a:ext>
            </a:extLst>
          </p:cNvPr>
          <p:cNvSpPr>
            <a:spLocks noGrp="1"/>
          </p:cNvSpPr>
          <p:nvPr>
            <p:ph type="pic" sz="quarter" idx="11" hasCustomPrompt="1"/>
          </p:nvPr>
        </p:nvSpPr>
        <p:spPr>
          <a:xfrm>
            <a:off x="0" y="0"/>
            <a:ext cx="8668800" cy="4876799"/>
          </a:xfrm>
        </p:spPr>
        <p:txBody>
          <a:bodyPr/>
          <a:lstStyle>
            <a:lvl1pPr marL="0" indent="0" algn="ctr">
              <a:buNone/>
              <a:defRPr>
                <a:solidFill>
                  <a:schemeClr val="bg1"/>
                </a:solidFill>
              </a:defRPr>
            </a:lvl1pPr>
          </a:lstStyle>
          <a:p>
            <a:r>
              <a:rPr lang="en-US" dirty="0"/>
              <a:t>Insert Image</a:t>
            </a:r>
          </a:p>
        </p:txBody>
      </p:sp>
      <p:sp>
        <p:nvSpPr>
          <p:cNvPr id="5" name="Bildplatzhalter 2">
            <a:extLst>
              <a:ext uri="{FF2B5EF4-FFF2-40B4-BE49-F238E27FC236}">
                <a16:creationId xmlns:a16="http://schemas.microsoft.com/office/drawing/2014/main" id="{31FB0E06-064B-43B2-931B-3E004CCF47BE}"/>
              </a:ext>
            </a:extLst>
          </p:cNvPr>
          <p:cNvSpPr>
            <a:spLocks noGrp="1"/>
          </p:cNvSpPr>
          <p:nvPr>
            <p:ph type="pic" sz="quarter" idx="12" hasCustomPrompt="1"/>
          </p:nvPr>
        </p:nvSpPr>
        <p:spPr>
          <a:xfrm>
            <a:off x="0" y="4876800"/>
            <a:ext cx="8670132" cy="4876799"/>
          </a:xfrm>
        </p:spPr>
        <p:txBody>
          <a:bodyPr/>
          <a:lstStyle>
            <a:lvl1pPr marL="0" indent="0" algn="ctr">
              <a:buNone/>
              <a:defRPr>
                <a:solidFill>
                  <a:schemeClr val="bg1"/>
                </a:solidFill>
              </a:defRPr>
            </a:lvl1pPr>
          </a:lstStyle>
          <a:p>
            <a:r>
              <a:rPr lang="en-US" dirty="0"/>
              <a:t>Insert Image</a:t>
            </a:r>
          </a:p>
        </p:txBody>
      </p:sp>
    </p:spTree>
    <p:extLst>
      <p:ext uri="{BB962C8B-B14F-4D97-AF65-F5344CB8AC3E}">
        <p14:creationId xmlns:p14="http://schemas.microsoft.com/office/powerpoint/2010/main" val="3552277245"/>
      </p:ext>
    </p:extLst>
  </p:cSld>
  <p:clrMapOvr>
    <a:masterClrMapping/>
  </p:clrMapOvr>
  <p:extLst>
    <p:ext uri="{DCECCB84-F9BA-43D5-87BE-67443E8EF086}">
      <p15:sldGuideLst xmlns:p15="http://schemas.microsoft.com/office/powerpoint/2012/main">
        <p15:guide id="1" orient="horz" pos="307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Headline Lef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92214" y="989013"/>
            <a:ext cx="7477125" cy="7488236"/>
          </a:xfrm>
        </p:spPr>
        <p:txBody>
          <a:bodyPr anchor="ctr" anchorCtr="0">
            <a:normAutofit/>
          </a:bodyPr>
          <a:lstStyle>
            <a:lvl1pPr>
              <a:lnSpc>
                <a:spcPct val="80000"/>
              </a:lnSpc>
              <a:defRPr sz="9000" b="1" i="1">
                <a:solidFill>
                  <a:schemeClr val="bg1"/>
                </a:solidFill>
                <a:effectLst>
                  <a:outerShdw blurRad="50800" dist="38100" dir="5400000" algn="t" rotWithShape="0">
                    <a:prstClr val="black">
                      <a:alpha val="40000"/>
                    </a:prstClr>
                  </a:outerShdw>
                </a:effectLst>
              </a:defRPr>
            </a:lvl1pPr>
          </a:lstStyle>
          <a:p>
            <a:r>
              <a:rPr lang="de-DE"/>
              <a:t>Klicken bearbeiten</a:t>
            </a:r>
          </a:p>
        </p:txBody>
      </p:sp>
      <p:grpSp>
        <p:nvGrpSpPr>
          <p:cNvPr id="6" name="Gruppieren 5"/>
          <p:cNvGrpSpPr/>
          <p:nvPr userDrawn="1"/>
        </p:nvGrpSpPr>
        <p:grpSpPr>
          <a:xfrm>
            <a:off x="14706726" y="688771"/>
            <a:ext cx="1855411" cy="517609"/>
            <a:chOff x="14706725" y="688770"/>
            <a:chExt cx="1855411" cy="517609"/>
          </a:xfrm>
        </p:grpSpPr>
        <p:sp>
          <p:nvSpPr>
            <p:cNvPr id="7" name="Freeform 5"/>
            <p:cNvSpPr>
              <a:spLocks noEditPoints="1"/>
            </p:cNvSpPr>
            <p:nvPr userDrawn="1"/>
          </p:nvSpPr>
          <p:spPr bwMode="auto">
            <a:xfrm>
              <a:off x="15318837" y="817956"/>
              <a:ext cx="1243299" cy="388423"/>
            </a:xfrm>
            <a:custGeom>
              <a:avLst/>
              <a:gdLst>
                <a:gd name="T0" fmla="*/ 85 w 812"/>
                <a:gd name="T1" fmla="*/ 29 h 253"/>
                <a:gd name="T2" fmla="*/ 85 w 812"/>
                <a:gd name="T3" fmla="*/ 250 h 253"/>
                <a:gd name="T4" fmla="*/ 54 w 812"/>
                <a:gd name="T5" fmla="*/ 250 h 253"/>
                <a:gd name="T6" fmla="*/ 54 w 812"/>
                <a:gd name="T7" fmla="*/ 29 h 253"/>
                <a:gd name="T8" fmla="*/ 0 w 812"/>
                <a:gd name="T9" fmla="*/ 29 h 253"/>
                <a:gd name="T10" fmla="*/ 0 w 812"/>
                <a:gd name="T11" fmla="*/ 2 h 253"/>
                <a:gd name="T12" fmla="*/ 140 w 812"/>
                <a:gd name="T13" fmla="*/ 2 h 253"/>
                <a:gd name="T14" fmla="*/ 140 w 812"/>
                <a:gd name="T15" fmla="*/ 29 h 253"/>
                <a:gd name="T16" fmla="*/ 85 w 812"/>
                <a:gd name="T17" fmla="*/ 29 h 253"/>
                <a:gd name="T18" fmla="*/ 250 w 812"/>
                <a:gd name="T19" fmla="*/ 135 h 253"/>
                <a:gd name="T20" fmla="*/ 250 w 812"/>
                <a:gd name="T21" fmla="*/ 250 h 253"/>
                <a:gd name="T22" fmla="*/ 218 w 812"/>
                <a:gd name="T23" fmla="*/ 250 h 253"/>
                <a:gd name="T24" fmla="*/ 218 w 812"/>
                <a:gd name="T25" fmla="*/ 135 h 253"/>
                <a:gd name="T26" fmla="*/ 155 w 812"/>
                <a:gd name="T27" fmla="*/ 2 h 253"/>
                <a:gd name="T28" fmla="*/ 189 w 812"/>
                <a:gd name="T29" fmla="*/ 2 h 253"/>
                <a:gd name="T30" fmla="*/ 236 w 812"/>
                <a:gd name="T31" fmla="*/ 103 h 253"/>
                <a:gd name="T32" fmla="*/ 282 w 812"/>
                <a:gd name="T33" fmla="*/ 2 h 253"/>
                <a:gd name="T34" fmla="*/ 315 w 812"/>
                <a:gd name="T35" fmla="*/ 2 h 253"/>
                <a:gd name="T36" fmla="*/ 250 w 812"/>
                <a:gd name="T37" fmla="*/ 135 h 253"/>
                <a:gd name="T38" fmla="*/ 410 w 812"/>
                <a:gd name="T39" fmla="*/ 157 h 253"/>
                <a:gd name="T40" fmla="*/ 380 w 812"/>
                <a:gd name="T41" fmla="*/ 157 h 253"/>
                <a:gd name="T42" fmla="*/ 380 w 812"/>
                <a:gd name="T43" fmla="*/ 250 h 253"/>
                <a:gd name="T44" fmla="*/ 350 w 812"/>
                <a:gd name="T45" fmla="*/ 250 h 253"/>
                <a:gd name="T46" fmla="*/ 350 w 812"/>
                <a:gd name="T47" fmla="*/ 2 h 253"/>
                <a:gd name="T48" fmla="*/ 410 w 812"/>
                <a:gd name="T49" fmla="*/ 0 h 253"/>
                <a:gd name="T50" fmla="*/ 479 w 812"/>
                <a:gd name="T51" fmla="*/ 77 h 253"/>
                <a:gd name="T52" fmla="*/ 410 w 812"/>
                <a:gd name="T53" fmla="*/ 157 h 253"/>
                <a:gd name="T54" fmla="*/ 414 w 812"/>
                <a:gd name="T55" fmla="*/ 25 h 253"/>
                <a:gd name="T56" fmla="*/ 380 w 812"/>
                <a:gd name="T57" fmla="*/ 28 h 253"/>
                <a:gd name="T58" fmla="*/ 380 w 812"/>
                <a:gd name="T59" fmla="*/ 131 h 253"/>
                <a:gd name="T60" fmla="*/ 414 w 812"/>
                <a:gd name="T61" fmla="*/ 131 h 253"/>
                <a:gd name="T62" fmla="*/ 447 w 812"/>
                <a:gd name="T63" fmla="*/ 79 h 253"/>
                <a:gd name="T64" fmla="*/ 414 w 812"/>
                <a:gd name="T65" fmla="*/ 25 h 253"/>
                <a:gd name="T66" fmla="*/ 590 w 812"/>
                <a:gd name="T67" fmla="*/ 253 h 253"/>
                <a:gd name="T68" fmla="*/ 516 w 812"/>
                <a:gd name="T69" fmla="*/ 123 h 253"/>
                <a:gd name="T70" fmla="*/ 590 w 812"/>
                <a:gd name="T71" fmla="*/ 0 h 253"/>
                <a:gd name="T72" fmla="*/ 664 w 812"/>
                <a:gd name="T73" fmla="*/ 123 h 253"/>
                <a:gd name="T74" fmla="*/ 590 w 812"/>
                <a:gd name="T75" fmla="*/ 253 h 253"/>
                <a:gd name="T76" fmla="*/ 590 w 812"/>
                <a:gd name="T77" fmla="*/ 26 h 253"/>
                <a:gd name="T78" fmla="*/ 547 w 812"/>
                <a:gd name="T79" fmla="*/ 125 h 253"/>
                <a:gd name="T80" fmla="*/ 590 w 812"/>
                <a:gd name="T81" fmla="*/ 227 h 253"/>
                <a:gd name="T82" fmla="*/ 632 w 812"/>
                <a:gd name="T83" fmla="*/ 125 h 253"/>
                <a:gd name="T84" fmla="*/ 590 w 812"/>
                <a:gd name="T85" fmla="*/ 26 h 253"/>
                <a:gd name="T86" fmla="*/ 753 w 812"/>
                <a:gd name="T87" fmla="*/ 253 h 253"/>
                <a:gd name="T88" fmla="*/ 706 w 812"/>
                <a:gd name="T89" fmla="*/ 246 h 253"/>
                <a:gd name="T90" fmla="*/ 706 w 812"/>
                <a:gd name="T91" fmla="*/ 221 h 253"/>
                <a:gd name="T92" fmla="*/ 752 w 812"/>
                <a:gd name="T93" fmla="*/ 226 h 253"/>
                <a:gd name="T94" fmla="*/ 782 w 812"/>
                <a:gd name="T95" fmla="*/ 184 h 253"/>
                <a:gd name="T96" fmla="*/ 752 w 812"/>
                <a:gd name="T97" fmla="*/ 134 h 253"/>
                <a:gd name="T98" fmla="*/ 723 w 812"/>
                <a:gd name="T99" fmla="*/ 134 h 253"/>
                <a:gd name="T100" fmla="*/ 723 w 812"/>
                <a:gd name="T101" fmla="*/ 109 h 253"/>
                <a:gd name="T102" fmla="*/ 748 w 812"/>
                <a:gd name="T103" fmla="*/ 109 h 253"/>
                <a:gd name="T104" fmla="*/ 778 w 812"/>
                <a:gd name="T105" fmla="*/ 65 h 253"/>
                <a:gd name="T106" fmla="*/ 752 w 812"/>
                <a:gd name="T107" fmla="*/ 26 h 253"/>
                <a:gd name="T108" fmla="*/ 708 w 812"/>
                <a:gd name="T109" fmla="*/ 32 h 253"/>
                <a:gd name="T110" fmla="*/ 708 w 812"/>
                <a:gd name="T111" fmla="*/ 6 h 253"/>
                <a:gd name="T112" fmla="*/ 751 w 812"/>
                <a:gd name="T113" fmla="*/ 0 h 253"/>
                <a:gd name="T114" fmla="*/ 808 w 812"/>
                <a:gd name="T115" fmla="*/ 68 h 253"/>
                <a:gd name="T116" fmla="*/ 781 w 812"/>
                <a:gd name="T117" fmla="*/ 120 h 253"/>
                <a:gd name="T118" fmla="*/ 812 w 812"/>
                <a:gd name="T119" fmla="*/ 180 h 253"/>
                <a:gd name="T120" fmla="*/ 753 w 812"/>
                <a:gd name="T121"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2" h="253">
                  <a:moveTo>
                    <a:pt x="85" y="29"/>
                  </a:moveTo>
                  <a:cubicBezTo>
                    <a:pt x="85" y="250"/>
                    <a:pt x="85" y="250"/>
                    <a:pt x="85" y="250"/>
                  </a:cubicBezTo>
                  <a:cubicBezTo>
                    <a:pt x="54" y="250"/>
                    <a:pt x="54" y="250"/>
                    <a:pt x="54" y="250"/>
                  </a:cubicBezTo>
                  <a:cubicBezTo>
                    <a:pt x="54" y="29"/>
                    <a:pt x="54" y="29"/>
                    <a:pt x="54" y="29"/>
                  </a:cubicBezTo>
                  <a:cubicBezTo>
                    <a:pt x="0" y="29"/>
                    <a:pt x="0" y="29"/>
                    <a:pt x="0" y="29"/>
                  </a:cubicBezTo>
                  <a:cubicBezTo>
                    <a:pt x="0" y="2"/>
                    <a:pt x="0" y="2"/>
                    <a:pt x="0" y="2"/>
                  </a:cubicBezTo>
                  <a:cubicBezTo>
                    <a:pt x="140" y="2"/>
                    <a:pt x="140" y="2"/>
                    <a:pt x="140" y="2"/>
                  </a:cubicBezTo>
                  <a:cubicBezTo>
                    <a:pt x="140" y="29"/>
                    <a:pt x="140" y="29"/>
                    <a:pt x="140" y="29"/>
                  </a:cubicBezTo>
                  <a:lnTo>
                    <a:pt x="85" y="29"/>
                  </a:lnTo>
                  <a:close/>
                  <a:moveTo>
                    <a:pt x="250" y="135"/>
                  </a:moveTo>
                  <a:cubicBezTo>
                    <a:pt x="250" y="250"/>
                    <a:pt x="250" y="250"/>
                    <a:pt x="250" y="250"/>
                  </a:cubicBezTo>
                  <a:cubicBezTo>
                    <a:pt x="218" y="250"/>
                    <a:pt x="218" y="250"/>
                    <a:pt x="218" y="250"/>
                  </a:cubicBezTo>
                  <a:cubicBezTo>
                    <a:pt x="218" y="135"/>
                    <a:pt x="218" y="135"/>
                    <a:pt x="218" y="135"/>
                  </a:cubicBezTo>
                  <a:cubicBezTo>
                    <a:pt x="155" y="2"/>
                    <a:pt x="155" y="2"/>
                    <a:pt x="155" y="2"/>
                  </a:cubicBezTo>
                  <a:cubicBezTo>
                    <a:pt x="189" y="2"/>
                    <a:pt x="189" y="2"/>
                    <a:pt x="189" y="2"/>
                  </a:cubicBezTo>
                  <a:cubicBezTo>
                    <a:pt x="236" y="103"/>
                    <a:pt x="236" y="103"/>
                    <a:pt x="236" y="103"/>
                  </a:cubicBezTo>
                  <a:cubicBezTo>
                    <a:pt x="282" y="2"/>
                    <a:pt x="282" y="2"/>
                    <a:pt x="282" y="2"/>
                  </a:cubicBezTo>
                  <a:cubicBezTo>
                    <a:pt x="315" y="2"/>
                    <a:pt x="315" y="2"/>
                    <a:pt x="315" y="2"/>
                  </a:cubicBezTo>
                  <a:lnTo>
                    <a:pt x="250" y="135"/>
                  </a:lnTo>
                  <a:close/>
                  <a:moveTo>
                    <a:pt x="410" y="157"/>
                  </a:moveTo>
                  <a:cubicBezTo>
                    <a:pt x="380" y="157"/>
                    <a:pt x="380" y="157"/>
                    <a:pt x="380" y="157"/>
                  </a:cubicBezTo>
                  <a:cubicBezTo>
                    <a:pt x="380" y="250"/>
                    <a:pt x="380" y="250"/>
                    <a:pt x="380" y="250"/>
                  </a:cubicBezTo>
                  <a:cubicBezTo>
                    <a:pt x="350" y="250"/>
                    <a:pt x="350" y="250"/>
                    <a:pt x="350" y="250"/>
                  </a:cubicBezTo>
                  <a:cubicBezTo>
                    <a:pt x="350" y="2"/>
                    <a:pt x="350" y="2"/>
                    <a:pt x="350" y="2"/>
                  </a:cubicBezTo>
                  <a:cubicBezTo>
                    <a:pt x="350" y="2"/>
                    <a:pt x="380" y="0"/>
                    <a:pt x="410" y="0"/>
                  </a:cubicBezTo>
                  <a:cubicBezTo>
                    <a:pt x="463" y="0"/>
                    <a:pt x="479" y="33"/>
                    <a:pt x="479" y="77"/>
                  </a:cubicBezTo>
                  <a:cubicBezTo>
                    <a:pt x="479" y="130"/>
                    <a:pt x="460" y="157"/>
                    <a:pt x="410" y="157"/>
                  </a:cubicBezTo>
                  <a:moveTo>
                    <a:pt x="414" y="25"/>
                  </a:moveTo>
                  <a:cubicBezTo>
                    <a:pt x="394" y="25"/>
                    <a:pt x="380" y="28"/>
                    <a:pt x="380" y="28"/>
                  </a:cubicBezTo>
                  <a:cubicBezTo>
                    <a:pt x="380" y="131"/>
                    <a:pt x="380" y="131"/>
                    <a:pt x="380" y="131"/>
                  </a:cubicBezTo>
                  <a:cubicBezTo>
                    <a:pt x="414" y="131"/>
                    <a:pt x="414" y="131"/>
                    <a:pt x="414" y="131"/>
                  </a:cubicBezTo>
                  <a:cubicBezTo>
                    <a:pt x="434" y="131"/>
                    <a:pt x="447" y="118"/>
                    <a:pt x="447" y="79"/>
                  </a:cubicBezTo>
                  <a:cubicBezTo>
                    <a:pt x="447" y="44"/>
                    <a:pt x="439" y="25"/>
                    <a:pt x="414" y="25"/>
                  </a:cubicBezTo>
                  <a:moveTo>
                    <a:pt x="590" y="253"/>
                  </a:moveTo>
                  <a:cubicBezTo>
                    <a:pt x="532" y="253"/>
                    <a:pt x="516" y="210"/>
                    <a:pt x="516" y="123"/>
                  </a:cubicBezTo>
                  <a:cubicBezTo>
                    <a:pt x="516" y="40"/>
                    <a:pt x="532" y="0"/>
                    <a:pt x="590" y="0"/>
                  </a:cubicBezTo>
                  <a:cubicBezTo>
                    <a:pt x="648" y="0"/>
                    <a:pt x="664" y="40"/>
                    <a:pt x="664" y="123"/>
                  </a:cubicBezTo>
                  <a:cubicBezTo>
                    <a:pt x="664" y="210"/>
                    <a:pt x="648" y="253"/>
                    <a:pt x="590" y="253"/>
                  </a:cubicBezTo>
                  <a:moveTo>
                    <a:pt x="590" y="26"/>
                  </a:moveTo>
                  <a:cubicBezTo>
                    <a:pt x="558" y="26"/>
                    <a:pt x="547" y="47"/>
                    <a:pt x="547" y="125"/>
                  </a:cubicBezTo>
                  <a:cubicBezTo>
                    <a:pt x="547" y="201"/>
                    <a:pt x="558" y="227"/>
                    <a:pt x="590" y="227"/>
                  </a:cubicBezTo>
                  <a:cubicBezTo>
                    <a:pt x="622" y="227"/>
                    <a:pt x="632" y="201"/>
                    <a:pt x="632" y="125"/>
                  </a:cubicBezTo>
                  <a:cubicBezTo>
                    <a:pt x="632" y="47"/>
                    <a:pt x="622" y="26"/>
                    <a:pt x="590" y="26"/>
                  </a:cubicBezTo>
                  <a:moveTo>
                    <a:pt x="753" y="253"/>
                  </a:moveTo>
                  <a:cubicBezTo>
                    <a:pt x="735" y="253"/>
                    <a:pt x="710" y="247"/>
                    <a:pt x="706" y="246"/>
                  </a:cubicBezTo>
                  <a:cubicBezTo>
                    <a:pt x="706" y="221"/>
                    <a:pt x="706" y="221"/>
                    <a:pt x="706" y="221"/>
                  </a:cubicBezTo>
                  <a:cubicBezTo>
                    <a:pt x="715" y="222"/>
                    <a:pt x="737" y="226"/>
                    <a:pt x="752" y="226"/>
                  </a:cubicBezTo>
                  <a:cubicBezTo>
                    <a:pt x="770" y="226"/>
                    <a:pt x="782" y="211"/>
                    <a:pt x="782" y="184"/>
                  </a:cubicBezTo>
                  <a:cubicBezTo>
                    <a:pt x="782" y="151"/>
                    <a:pt x="777" y="134"/>
                    <a:pt x="752" y="134"/>
                  </a:cubicBezTo>
                  <a:cubicBezTo>
                    <a:pt x="723" y="134"/>
                    <a:pt x="723" y="134"/>
                    <a:pt x="723" y="134"/>
                  </a:cubicBezTo>
                  <a:cubicBezTo>
                    <a:pt x="723" y="109"/>
                    <a:pt x="723" y="109"/>
                    <a:pt x="723" y="109"/>
                  </a:cubicBezTo>
                  <a:cubicBezTo>
                    <a:pt x="748" y="109"/>
                    <a:pt x="748" y="109"/>
                    <a:pt x="748" y="109"/>
                  </a:cubicBezTo>
                  <a:cubicBezTo>
                    <a:pt x="777" y="109"/>
                    <a:pt x="778" y="79"/>
                    <a:pt x="778" y="65"/>
                  </a:cubicBezTo>
                  <a:cubicBezTo>
                    <a:pt x="778" y="37"/>
                    <a:pt x="769" y="26"/>
                    <a:pt x="752" y="26"/>
                  </a:cubicBezTo>
                  <a:cubicBezTo>
                    <a:pt x="736" y="26"/>
                    <a:pt x="718" y="30"/>
                    <a:pt x="708" y="32"/>
                  </a:cubicBezTo>
                  <a:cubicBezTo>
                    <a:pt x="708" y="6"/>
                    <a:pt x="708" y="6"/>
                    <a:pt x="708" y="6"/>
                  </a:cubicBezTo>
                  <a:cubicBezTo>
                    <a:pt x="712" y="5"/>
                    <a:pt x="733" y="0"/>
                    <a:pt x="751" y="0"/>
                  </a:cubicBezTo>
                  <a:cubicBezTo>
                    <a:pt x="787" y="0"/>
                    <a:pt x="808" y="16"/>
                    <a:pt x="808" y="68"/>
                  </a:cubicBezTo>
                  <a:cubicBezTo>
                    <a:pt x="808" y="92"/>
                    <a:pt x="800" y="113"/>
                    <a:pt x="781" y="120"/>
                  </a:cubicBezTo>
                  <a:cubicBezTo>
                    <a:pt x="803" y="122"/>
                    <a:pt x="812" y="145"/>
                    <a:pt x="812" y="180"/>
                  </a:cubicBezTo>
                  <a:cubicBezTo>
                    <a:pt x="812" y="233"/>
                    <a:pt x="792" y="253"/>
                    <a:pt x="753" y="25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8" name="Freeform 6"/>
            <p:cNvSpPr>
              <a:spLocks/>
            </p:cNvSpPr>
            <p:nvPr userDrawn="1"/>
          </p:nvSpPr>
          <p:spPr bwMode="auto">
            <a:xfrm>
              <a:off x="14706725" y="696574"/>
              <a:ext cx="385822" cy="509805"/>
            </a:xfrm>
            <a:custGeom>
              <a:avLst/>
              <a:gdLst>
                <a:gd name="T0" fmla="*/ 252 w 252"/>
                <a:gd name="T1" fmla="*/ 227 h 332"/>
                <a:gd name="T2" fmla="*/ 237 w 252"/>
                <a:gd name="T3" fmla="*/ 229 h 332"/>
                <a:gd name="T4" fmla="*/ 132 w 252"/>
                <a:gd name="T5" fmla="*/ 30 h 332"/>
                <a:gd name="T6" fmla="*/ 142 w 252"/>
                <a:gd name="T7" fmla="*/ 0 h 332"/>
                <a:gd name="T8" fmla="*/ 7 w 252"/>
                <a:gd name="T9" fmla="*/ 50 h 332"/>
                <a:gd name="T10" fmla="*/ 0 w 252"/>
                <a:gd name="T11" fmla="*/ 78 h 332"/>
                <a:gd name="T12" fmla="*/ 142 w 252"/>
                <a:gd name="T13" fmla="*/ 332 h 332"/>
                <a:gd name="T14" fmla="*/ 252 w 252"/>
                <a:gd name="T15" fmla="*/ 227 h 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332">
                  <a:moveTo>
                    <a:pt x="252" y="227"/>
                  </a:moveTo>
                  <a:cubicBezTo>
                    <a:pt x="247" y="228"/>
                    <a:pt x="243" y="229"/>
                    <a:pt x="237" y="229"/>
                  </a:cubicBezTo>
                  <a:cubicBezTo>
                    <a:pt x="195" y="229"/>
                    <a:pt x="132" y="79"/>
                    <a:pt x="132" y="30"/>
                  </a:cubicBezTo>
                  <a:cubicBezTo>
                    <a:pt x="132" y="11"/>
                    <a:pt x="136" y="5"/>
                    <a:pt x="142" y="0"/>
                  </a:cubicBezTo>
                  <a:cubicBezTo>
                    <a:pt x="90" y="6"/>
                    <a:pt x="27" y="25"/>
                    <a:pt x="7" y="50"/>
                  </a:cubicBezTo>
                  <a:cubicBezTo>
                    <a:pt x="3" y="56"/>
                    <a:pt x="0" y="65"/>
                    <a:pt x="0" y="78"/>
                  </a:cubicBezTo>
                  <a:cubicBezTo>
                    <a:pt x="0" y="155"/>
                    <a:pt x="83" y="332"/>
                    <a:pt x="142" y="332"/>
                  </a:cubicBezTo>
                  <a:cubicBezTo>
                    <a:pt x="169" y="332"/>
                    <a:pt x="214" y="287"/>
                    <a:pt x="252" y="22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9" name="Freeform 7"/>
            <p:cNvSpPr>
              <a:spLocks/>
            </p:cNvSpPr>
            <p:nvPr userDrawn="1"/>
          </p:nvSpPr>
          <p:spPr bwMode="auto">
            <a:xfrm>
              <a:off x="15002377" y="688770"/>
              <a:ext cx="214153" cy="270509"/>
            </a:xfrm>
            <a:custGeom>
              <a:avLst/>
              <a:gdLst>
                <a:gd name="T0" fmla="*/ 31 w 140"/>
                <a:gd name="T1" fmla="*/ 0 h 176"/>
                <a:gd name="T2" fmla="*/ 140 w 140"/>
                <a:gd name="T3" fmla="*/ 39 h 176"/>
                <a:gd name="T4" fmla="*/ 80 w 140"/>
                <a:gd name="T5" fmla="*/ 176 h 176"/>
                <a:gd name="T6" fmla="*/ 0 w 140"/>
                <a:gd name="T7" fmla="*/ 27 h 176"/>
                <a:gd name="T8" fmla="*/ 31 w 140"/>
                <a:gd name="T9" fmla="*/ 0 h 176"/>
              </a:gdLst>
              <a:ahLst/>
              <a:cxnLst>
                <a:cxn ang="0">
                  <a:pos x="T0" y="T1"/>
                </a:cxn>
                <a:cxn ang="0">
                  <a:pos x="T2" y="T3"/>
                </a:cxn>
                <a:cxn ang="0">
                  <a:pos x="T4" y="T5"/>
                </a:cxn>
                <a:cxn ang="0">
                  <a:pos x="T6" y="T7"/>
                </a:cxn>
                <a:cxn ang="0">
                  <a:pos x="T8" y="T9"/>
                </a:cxn>
              </a:cxnLst>
              <a:rect l="0" t="0" r="r" b="b"/>
              <a:pathLst>
                <a:path w="140" h="176">
                  <a:moveTo>
                    <a:pt x="31" y="0"/>
                  </a:moveTo>
                  <a:cubicBezTo>
                    <a:pt x="85" y="0"/>
                    <a:pt x="140" y="9"/>
                    <a:pt x="140" y="39"/>
                  </a:cubicBezTo>
                  <a:cubicBezTo>
                    <a:pt x="140" y="101"/>
                    <a:pt x="100" y="176"/>
                    <a:pt x="80" y="176"/>
                  </a:cubicBezTo>
                  <a:cubicBezTo>
                    <a:pt x="44" y="176"/>
                    <a:pt x="0" y="77"/>
                    <a:pt x="0" y="27"/>
                  </a:cubicBezTo>
                  <a:cubicBezTo>
                    <a:pt x="0" y="4"/>
                    <a:pt x="9" y="0"/>
                    <a:pt x="31"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grpSp>
    </p:spTree>
    <p:extLst>
      <p:ext uri="{BB962C8B-B14F-4D97-AF65-F5344CB8AC3E}">
        <p14:creationId xmlns:p14="http://schemas.microsoft.com/office/powerpoint/2010/main" val="3772771320"/>
      </p:ext>
    </p:extLst>
  </p:cSld>
  <p:clrMapOvr>
    <a:masterClrMapping/>
  </p:clrMapOvr>
  <p:extLst>
    <p:ext uri="{DCECCB84-F9BA-43D5-87BE-67443E8EF086}">
      <p15:sldGuideLst xmlns:p15="http://schemas.microsoft.com/office/powerpoint/2012/main">
        <p15:guide id="1" orient="horz" pos="307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peak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Bildplatzhalter 4"/>
          <p:cNvSpPr>
            <a:spLocks noGrp="1"/>
          </p:cNvSpPr>
          <p:nvPr>
            <p:ph type="pic" sz="quarter" idx="15" hasCustomPrompt="1"/>
          </p:nvPr>
        </p:nvSpPr>
        <p:spPr>
          <a:xfrm>
            <a:off x="8067676" y="0"/>
            <a:ext cx="9272588" cy="9753600"/>
          </a:xfrm>
        </p:spPr>
        <p:txBody>
          <a:bodyPr/>
          <a:lstStyle>
            <a:lvl1pPr marL="0" indent="0" algn="ctr">
              <a:buNone/>
              <a:defRPr>
                <a:solidFill>
                  <a:schemeClr val="bg1"/>
                </a:solidFill>
              </a:defRPr>
            </a:lvl1pPr>
          </a:lstStyle>
          <a:p>
            <a:r>
              <a:rPr lang="de-DE"/>
              <a:t>Insert Image</a:t>
            </a:r>
          </a:p>
        </p:txBody>
      </p:sp>
      <p:sp>
        <p:nvSpPr>
          <p:cNvPr id="2" name="Titel 1"/>
          <p:cNvSpPr>
            <a:spLocks noGrp="1"/>
          </p:cNvSpPr>
          <p:nvPr>
            <p:ph type="title" hasCustomPrompt="1"/>
          </p:nvPr>
        </p:nvSpPr>
        <p:spPr>
          <a:xfrm>
            <a:off x="1194402" y="1395307"/>
            <a:ext cx="6856039" cy="1764001"/>
          </a:xfrm>
        </p:spPr>
        <p:txBody>
          <a:bodyPr anchor="b" anchorCtr="0">
            <a:noAutofit/>
          </a:bodyPr>
          <a:lstStyle>
            <a:lvl1pPr>
              <a:lnSpc>
                <a:spcPct val="80000"/>
              </a:lnSpc>
              <a:defRPr sz="6599" b="1" i="1">
                <a:solidFill>
                  <a:schemeClr val="bg1"/>
                </a:solidFill>
                <a:effectLst>
                  <a:outerShdw blurRad="50800" dist="38100" dir="5400000" algn="t" rotWithShape="0">
                    <a:prstClr val="black">
                      <a:alpha val="40000"/>
                    </a:prstClr>
                  </a:outerShdw>
                </a:effectLst>
                <a:latin typeface="+mj-lt"/>
              </a:defRPr>
            </a:lvl1pPr>
          </a:lstStyle>
          <a:p>
            <a:r>
              <a:rPr lang="de-DE" err="1"/>
              <a:t>MaX</a:t>
            </a:r>
            <a:r>
              <a:rPr lang="de-DE"/>
              <a:t> Muster</a:t>
            </a:r>
          </a:p>
        </p:txBody>
      </p:sp>
      <p:grpSp>
        <p:nvGrpSpPr>
          <p:cNvPr id="6" name="Gruppieren 5"/>
          <p:cNvGrpSpPr/>
          <p:nvPr userDrawn="1"/>
        </p:nvGrpSpPr>
        <p:grpSpPr>
          <a:xfrm>
            <a:off x="14706726" y="688771"/>
            <a:ext cx="1855411" cy="517609"/>
            <a:chOff x="14706725" y="688770"/>
            <a:chExt cx="1855411" cy="517609"/>
          </a:xfrm>
        </p:grpSpPr>
        <p:sp>
          <p:nvSpPr>
            <p:cNvPr id="7" name="Freeform 5"/>
            <p:cNvSpPr>
              <a:spLocks noEditPoints="1"/>
            </p:cNvSpPr>
            <p:nvPr userDrawn="1"/>
          </p:nvSpPr>
          <p:spPr bwMode="auto">
            <a:xfrm>
              <a:off x="15318837" y="817956"/>
              <a:ext cx="1243299" cy="388423"/>
            </a:xfrm>
            <a:custGeom>
              <a:avLst/>
              <a:gdLst>
                <a:gd name="T0" fmla="*/ 85 w 812"/>
                <a:gd name="T1" fmla="*/ 29 h 253"/>
                <a:gd name="T2" fmla="*/ 85 w 812"/>
                <a:gd name="T3" fmla="*/ 250 h 253"/>
                <a:gd name="T4" fmla="*/ 54 w 812"/>
                <a:gd name="T5" fmla="*/ 250 h 253"/>
                <a:gd name="T6" fmla="*/ 54 w 812"/>
                <a:gd name="T7" fmla="*/ 29 h 253"/>
                <a:gd name="T8" fmla="*/ 0 w 812"/>
                <a:gd name="T9" fmla="*/ 29 h 253"/>
                <a:gd name="T10" fmla="*/ 0 w 812"/>
                <a:gd name="T11" fmla="*/ 2 h 253"/>
                <a:gd name="T12" fmla="*/ 140 w 812"/>
                <a:gd name="T13" fmla="*/ 2 h 253"/>
                <a:gd name="T14" fmla="*/ 140 w 812"/>
                <a:gd name="T15" fmla="*/ 29 h 253"/>
                <a:gd name="T16" fmla="*/ 85 w 812"/>
                <a:gd name="T17" fmla="*/ 29 h 253"/>
                <a:gd name="T18" fmla="*/ 250 w 812"/>
                <a:gd name="T19" fmla="*/ 135 h 253"/>
                <a:gd name="T20" fmla="*/ 250 w 812"/>
                <a:gd name="T21" fmla="*/ 250 h 253"/>
                <a:gd name="T22" fmla="*/ 218 w 812"/>
                <a:gd name="T23" fmla="*/ 250 h 253"/>
                <a:gd name="T24" fmla="*/ 218 w 812"/>
                <a:gd name="T25" fmla="*/ 135 h 253"/>
                <a:gd name="T26" fmla="*/ 155 w 812"/>
                <a:gd name="T27" fmla="*/ 2 h 253"/>
                <a:gd name="T28" fmla="*/ 189 w 812"/>
                <a:gd name="T29" fmla="*/ 2 h 253"/>
                <a:gd name="T30" fmla="*/ 236 w 812"/>
                <a:gd name="T31" fmla="*/ 103 h 253"/>
                <a:gd name="T32" fmla="*/ 282 w 812"/>
                <a:gd name="T33" fmla="*/ 2 h 253"/>
                <a:gd name="T34" fmla="*/ 315 w 812"/>
                <a:gd name="T35" fmla="*/ 2 h 253"/>
                <a:gd name="T36" fmla="*/ 250 w 812"/>
                <a:gd name="T37" fmla="*/ 135 h 253"/>
                <a:gd name="T38" fmla="*/ 410 w 812"/>
                <a:gd name="T39" fmla="*/ 157 h 253"/>
                <a:gd name="T40" fmla="*/ 380 w 812"/>
                <a:gd name="T41" fmla="*/ 157 h 253"/>
                <a:gd name="T42" fmla="*/ 380 w 812"/>
                <a:gd name="T43" fmla="*/ 250 h 253"/>
                <a:gd name="T44" fmla="*/ 350 w 812"/>
                <a:gd name="T45" fmla="*/ 250 h 253"/>
                <a:gd name="T46" fmla="*/ 350 w 812"/>
                <a:gd name="T47" fmla="*/ 2 h 253"/>
                <a:gd name="T48" fmla="*/ 410 w 812"/>
                <a:gd name="T49" fmla="*/ 0 h 253"/>
                <a:gd name="T50" fmla="*/ 479 w 812"/>
                <a:gd name="T51" fmla="*/ 77 h 253"/>
                <a:gd name="T52" fmla="*/ 410 w 812"/>
                <a:gd name="T53" fmla="*/ 157 h 253"/>
                <a:gd name="T54" fmla="*/ 414 w 812"/>
                <a:gd name="T55" fmla="*/ 25 h 253"/>
                <a:gd name="T56" fmla="*/ 380 w 812"/>
                <a:gd name="T57" fmla="*/ 28 h 253"/>
                <a:gd name="T58" fmla="*/ 380 w 812"/>
                <a:gd name="T59" fmla="*/ 131 h 253"/>
                <a:gd name="T60" fmla="*/ 414 w 812"/>
                <a:gd name="T61" fmla="*/ 131 h 253"/>
                <a:gd name="T62" fmla="*/ 447 w 812"/>
                <a:gd name="T63" fmla="*/ 79 h 253"/>
                <a:gd name="T64" fmla="*/ 414 w 812"/>
                <a:gd name="T65" fmla="*/ 25 h 253"/>
                <a:gd name="T66" fmla="*/ 590 w 812"/>
                <a:gd name="T67" fmla="*/ 253 h 253"/>
                <a:gd name="T68" fmla="*/ 516 w 812"/>
                <a:gd name="T69" fmla="*/ 123 h 253"/>
                <a:gd name="T70" fmla="*/ 590 w 812"/>
                <a:gd name="T71" fmla="*/ 0 h 253"/>
                <a:gd name="T72" fmla="*/ 664 w 812"/>
                <a:gd name="T73" fmla="*/ 123 h 253"/>
                <a:gd name="T74" fmla="*/ 590 w 812"/>
                <a:gd name="T75" fmla="*/ 253 h 253"/>
                <a:gd name="T76" fmla="*/ 590 w 812"/>
                <a:gd name="T77" fmla="*/ 26 h 253"/>
                <a:gd name="T78" fmla="*/ 547 w 812"/>
                <a:gd name="T79" fmla="*/ 125 h 253"/>
                <a:gd name="T80" fmla="*/ 590 w 812"/>
                <a:gd name="T81" fmla="*/ 227 h 253"/>
                <a:gd name="T82" fmla="*/ 632 w 812"/>
                <a:gd name="T83" fmla="*/ 125 h 253"/>
                <a:gd name="T84" fmla="*/ 590 w 812"/>
                <a:gd name="T85" fmla="*/ 26 h 253"/>
                <a:gd name="T86" fmla="*/ 753 w 812"/>
                <a:gd name="T87" fmla="*/ 253 h 253"/>
                <a:gd name="T88" fmla="*/ 706 w 812"/>
                <a:gd name="T89" fmla="*/ 246 h 253"/>
                <a:gd name="T90" fmla="*/ 706 w 812"/>
                <a:gd name="T91" fmla="*/ 221 h 253"/>
                <a:gd name="T92" fmla="*/ 752 w 812"/>
                <a:gd name="T93" fmla="*/ 226 h 253"/>
                <a:gd name="T94" fmla="*/ 782 w 812"/>
                <a:gd name="T95" fmla="*/ 184 h 253"/>
                <a:gd name="T96" fmla="*/ 752 w 812"/>
                <a:gd name="T97" fmla="*/ 134 h 253"/>
                <a:gd name="T98" fmla="*/ 723 w 812"/>
                <a:gd name="T99" fmla="*/ 134 h 253"/>
                <a:gd name="T100" fmla="*/ 723 w 812"/>
                <a:gd name="T101" fmla="*/ 109 h 253"/>
                <a:gd name="T102" fmla="*/ 748 w 812"/>
                <a:gd name="T103" fmla="*/ 109 h 253"/>
                <a:gd name="T104" fmla="*/ 778 w 812"/>
                <a:gd name="T105" fmla="*/ 65 h 253"/>
                <a:gd name="T106" fmla="*/ 752 w 812"/>
                <a:gd name="T107" fmla="*/ 26 h 253"/>
                <a:gd name="T108" fmla="*/ 708 w 812"/>
                <a:gd name="T109" fmla="*/ 32 h 253"/>
                <a:gd name="T110" fmla="*/ 708 w 812"/>
                <a:gd name="T111" fmla="*/ 6 h 253"/>
                <a:gd name="T112" fmla="*/ 751 w 812"/>
                <a:gd name="T113" fmla="*/ 0 h 253"/>
                <a:gd name="T114" fmla="*/ 808 w 812"/>
                <a:gd name="T115" fmla="*/ 68 h 253"/>
                <a:gd name="T116" fmla="*/ 781 w 812"/>
                <a:gd name="T117" fmla="*/ 120 h 253"/>
                <a:gd name="T118" fmla="*/ 812 w 812"/>
                <a:gd name="T119" fmla="*/ 180 h 253"/>
                <a:gd name="T120" fmla="*/ 753 w 812"/>
                <a:gd name="T121"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2" h="253">
                  <a:moveTo>
                    <a:pt x="85" y="29"/>
                  </a:moveTo>
                  <a:cubicBezTo>
                    <a:pt x="85" y="250"/>
                    <a:pt x="85" y="250"/>
                    <a:pt x="85" y="250"/>
                  </a:cubicBezTo>
                  <a:cubicBezTo>
                    <a:pt x="54" y="250"/>
                    <a:pt x="54" y="250"/>
                    <a:pt x="54" y="250"/>
                  </a:cubicBezTo>
                  <a:cubicBezTo>
                    <a:pt x="54" y="29"/>
                    <a:pt x="54" y="29"/>
                    <a:pt x="54" y="29"/>
                  </a:cubicBezTo>
                  <a:cubicBezTo>
                    <a:pt x="0" y="29"/>
                    <a:pt x="0" y="29"/>
                    <a:pt x="0" y="29"/>
                  </a:cubicBezTo>
                  <a:cubicBezTo>
                    <a:pt x="0" y="2"/>
                    <a:pt x="0" y="2"/>
                    <a:pt x="0" y="2"/>
                  </a:cubicBezTo>
                  <a:cubicBezTo>
                    <a:pt x="140" y="2"/>
                    <a:pt x="140" y="2"/>
                    <a:pt x="140" y="2"/>
                  </a:cubicBezTo>
                  <a:cubicBezTo>
                    <a:pt x="140" y="29"/>
                    <a:pt x="140" y="29"/>
                    <a:pt x="140" y="29"/>
                  </a:cubicBezTo>
                  <a:lnTo>
                    <a:pt x="85" y="29"/>
                  </a:lnTo>
                  <a:close/>
                  <a:moveTo>
                    <a:pt x="250" y="135"/>
                  </a:moveTo>
                  <a:cubicBezTo>
                    <a:pt x="250" y="250"/>
                    <a:pt x="250" y="250"/>
                    <a:pt x="250" y="250"/>
                  </a:cubicBezTo>
                  <a:cubicBezTo>
                    <a:pt x="218" y="250"/>
                    <a:pt x="218" y="250"/>
                    <a:pt x="218" y="250"/>
                  </a:cubicBezTo>
                  <a:cubicBezTo>
                    <a:pt x="218" y="135"/>
                    <a:pt x="218" y="135"/>
                    <a:pt x="218" y="135"/>
                  </a:cubicBezTo>
                  <a:cubicBezTo>
                    <a:pt x="155" y="2"/>
                    <a:pt x="155" y="2"/>
                    <a:pt x="155" y="2"/>
                  </a:cubicBezTo>
                  <a:cubicBezTo>
                    <a:pt x="189" y="2"/>
                    <a:pt x="189" y="2"/>
                    <a:pt x="189" y="2"/>
                  </a:cubicBezTo>
                  <a:cubicBezTo>
                    <a:pt x="236" y="103"/>
                    <a:pt x="236" y="103"/>
                    <a:pt x="236" y="103"/>
                  </a:cubicBezTo>
                  <a:cubicBezTo>
                    <a:pt x="282" y="2"/>
                    <a:pt x="282" y="2"/>
                    <a:pt x="282" y="2"/>
                  </a:cubicBezTo>
                  <a:cubicBezTo>
                    <a:pt x="315" y="2"/>
                    <a:pt x="315" y="2"/>
                    <a:pt x="315" y="2"/>
                  </a:cubicBezTo>
                  <a:lnTo>
                    <a:pt x="250" y="135"/>
                  </a:lnTo>
                  <a:close/>
                  <a:moveTo>
                    <a:pt x="410" y="157"/>
                  </a:moveTo>
                  <a:cubicBezTo>
                    <a:pt x="380" y="157"/>
                    <a:pt x="380" y="157"/>
                    <a:pt x="380" y="157"/>
                  </a:cubicBezTo>
                  <a:cubicBezTo>
                    <a:pt x="380" y="250"/>
                    <a:pt x="380" y="250"/>
                    <a:pt x="380" y="250"/>
                  </a:cubicBezTo>
                  <a:cubicBezTo>
                    <a:pt x="350" y="250"/>
                    <a:pt x="350" y="250"/>
                    <a:pt x="350" y="250"/>
                  </a:cubicBezTo>
                  <a:cubicBezTo>
                    <a:pt x="350" y="2"/>
                    <a:pt x="350" y="2"/>
                    <a:pt x="350" y="2"/>
                  </a:cubicBezTo>
                  <a:cubicBezTo>
                    <a:pt x="350" y="2"/>
                    <a:pt x="380" y="0"/>
                    <a:pt x="410" y="0"/>
                  </a:cubicBezTo>
                  <a:cubicBezTo>
                    <a:pt x="463" y="0"/>
                    <a:pt x="479" y="33"/>
                    <a:pt x="479" y="77"/>
                  </a:cubicBezTo>
                  <a:cubicBezTo>
                    <a:pt x="479" y="130"/>
                    <a:pt x="460" y="157"/>
                    <a:pt x="410" y="157"/>
                  </a:cubicBezTo>
                  <a:moveTo>
                    <a:pt x="414" y="25"/>
                  </a:moveTo>
                  <a:cubicBezTo>
                    <a:pt x="394" y="25"/>
                    <a:pt x="380" y="28"/>
                    <a:pt x="380" y="28"/>
                  </a:cubicBezTo>
                  <a:cubicBezTo>
                    <a:pt x="380" y="131"/>
                    <a:pt x="380" y="131"/>
                    <a:pt x="380" y="131"/>
                  </a:cubicBezTo>
                  <a:cubicBezTo>
                    <a:pt x="414" y="131"/>
                    <a:pt x="414" y="131"/>
                    <a:pt x="414" y="131"/>
                  </a:cubicBezTo>
                  <a:cubicBezTo>
                    <a:pt x="434" y="131"/>
                    <a:pt x="447" y="118"/>
                    <a:pt x="447" y="79"/>
                  </a:cubicBezTo>
                  <a:cubicBezTo>
                    <a:pt x="447" y="44"/>
                    <a:pt x="439" y="25"/>
                    <a:pt x="414" y="25"/>
                  </a:cubicBezTo>
                  <a:moveTo>
                    <a:pt x="590" y="253"/>
                  </a:moveTo>
                  <a:cubicBezTo>
                    <a:pt x="532" y="253"/>
                    <a:pt x="516" y="210"/>
                    <a:pt x="516" y="123"/>
                  </a:cubicBezTo>
                  <a:cubicBezTo>
                    <a:pt x="516" y="40"/>
                    <a:pt x="532" y="0"/>
                    <a:pt x="590" y="0"/>
                  </a:cubicBezTo>
                  <a:cubicBezTo>
                    <a:pt x="648" y="0"/>
                    <a:pt x="664" y="40"/>
                    <a:pt x="664" y="123"/>
                  </a:cubicBezTo>
                  <a:cubicBezTo>
                    <a:pt x="664" y="210"/>
                    <a:pt x="648" y="253"/>
                    <a:pt x="590" y="253"/>
                  </a:cubicBezTo>
                  <a:moveTo>
                    <a:pt x="590" y="26"/>
                  </a:moveTo>
                  <a:cubicBezTo>
                    <a:pt x="558" y="26"/>
                    <a:pt x="547" y="47"/>
                    <a:pt x="547" y="125"/>
                  </a:cubicBezTo>
                  <a:cubicBezTo>
                    <a:pt x="547" y="201"/>
                    <a:pt x="558" y="227"/>
                    <a:pt x="590" y="227"/>
                  </a:cubicBezTo>
                  <a:cubicBezTo>
                    <a:pt x="622" y="227"/>
                    <a:pt x="632" y="201"/>
                    <a:pt x="632" y="125"/>
                  </a:cubicBezTo>
                  <a:cubicBezTo>
                    <a:pt x="632" y="47"/>
                    <a:pt x="622" y="26"/>
                    <a:pt x="590" y="26"/>
                  </a:cubicBezTo>
                  <a:moveTo>
                    <a:pt x="753" y="253"/>
                  </a:moveTo>
                  <a:cubicBezTo>
                    <a:pt x="735" y="253"/>
                    <a:pt x="710" y="247"/>
                    <a:pt x="706" y="246"/>
                  </a:cubicBezTo>
                  <a:cubicBezTo>
                    <a:pt x="706" y="221"/>
                    <a:pt x="706" y="221"/>
                    <a:pt x="706" y="221"/>
                  </a:cubicBezTo>
                  <a:cubicBezTo>
                    <a:pt x="715" y="222"/>
                    <a:pt x="737" y="226"/>
                    <a:pt x="752" y="226"/>
                  </a:cubicBezTo>
                  <a:cubicBezTo>
                    <a:pt x="770" y="226"/>
                    <a:pt x="782" y="211"/>
                    <a:pt x="782" y="184"/>
                  </a:cubicBezTo>
                  <a:cubicBezTo>
                    <a:pt x="782" y="151"/>
                    <a:pt x="777" y="134"/>
                    <a:pt x="752" y="134"/>
                  </a:cubicBezTo>
                  <a:cubicBezTo>
                    <a:pt x="723" y="134"/>
                    <a:pt x="723" y="134"/>
                    <a:pt x="723" y="134"/>
                  </a:cubicBezTo>
                  <a:cubicBezTo>
                    <a:pt x="723" y="109"/>
                    <a:pt x="723" y="109"/>
                    <a:pt x="723" y="109"/>
                  </a:cubicBezTo>
                  <a:cubicBezTo>
                    <a:pt x="748" y="109"/>
                    <a:pt x="748" y="109"/>
                    <a:pt x="748" y="109"/>
                  </a:cubicBezTo>
                  <a:cubicBezTo>
                    <a:pt x="777" y="109"/>
                    <a:pt x="778" y="79"/>
                    <a:pt x="778" y="65"/>
                  </a:cubicBezTo>
                  <a:cubicBezTo>
                    <a:pt x="778" y="37"/>
                    <a:pt x="769" y="26"/>
                    <a:pt x="752" y="26"/>
                  </a:cubicBezTo>
                  <a:cubicBezTo>
                    <a:pt x="736" y="26"/>
                    <a:pt x="718" y="30"/>
                    <a:pt x="708" y="32"/>
                  </a:cubicBezTo>
                  <a:cubicBezTo>
                    <a:pt x="708" y="6"/>
                    <a:pt x="708" y="6"/>
                    <a:pt x="708" y="6"/>
                  </a:cubicBezTo>
                  <a:cubicBezTo>
                    <a:pt x="712" y="5"/>
                    <a:pt x="733" y="0"/>
                    <a:pt x="751" y="0"/>
                  </a:cubicBezTo>
                  <a:cubicBezTo>
                    <a:pt x="787" y="0"/>
                    <a:pt x="808" y="16"/>
                    <a:pt x="808" y="68"/>
                  </a:cubicBezTo>
                  <a:cubicBezTo>
                    <a:pt x="808" y="92"/>
                    <a:pt x="800" y="113"/>
                    <a:pt x="781" y="120"/>
                  </a:cubicBezTo>
                  <a:cubicBezTo>
                    <a:pt x="803" y="122"/>
                    <a:pt x="812" y="145"/>
                    <a:pt x="812" y="180"/>
                  </a:cubicBezTo>
                  <a:cubicBezTo>
                    <a:pt x="812" y="233"/>
                    <a:pt x="792" y="253"/>
                    <a:pt x="753" y="25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8" name="Freeform 6"/>
            <p:cNvSpPr>
              <a:spLocks/>
            </p:cNvSpPr>
            <p:nvPr userDrawn="1"/>
          </p:nvSpPr>
          <p:spPr bwMode="auto">
            <a:xfrm>
              <a:off x="14706725" y="696574"/>
              <a:ext cx="385822" cy="509805"/>
            </a:xfrm>
            <a:custGeom>
              <a:avLst/>
              <a:gdLst>
                <a:gd name="T0" fmla="*/ 252 w 252"/>
                <a:gd name="T1" fmla="*/ 227 h 332"/>
                <a:gd name="T2" fmla="*/ 237 w 252"/>
                <a:gd name="T3" fmla="*/ 229 h 332"/>
                <a:gd name="T4" fmla="*/ 132 w 252"/>
                <a:gd name="T5" fmla="*/ 30 h 332"/>
                <a:gd name="T6" fmla="*/ 142 w 252"/>
                <a:gd name="T7" fmla="*/ 0 h 332"/>
                <a:gd name="T8" fmla="*/ 7 w 252"/>
                <a:gd name="T9" fmla="*/ 50 h 332"/>
                <a:gd name="T10" fmla="*/ 0 w 252"/>
                <a:gd name="T11" fmla="*/ 78 h 332"/>
                <a:gd name="T12" fmla="*/ 142 w 252"/>
                <a:gd name="T13" fmla="*/ 332 h 332"/>
                <a:gd name="T14" fmla="*/ 252 w 252"/>
                <a:gd name="T15" fmla="*/ 227 h 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332">
                  <a:moveTo>
                    <a:pt x="252" y="227"/>
                  </a:moveTo>
                  <a:cubicBezTo>
                    <a:pt x="247" y="228"/>
                    <a:pt x="243" y="229"/>
                    <a:pt x="237" y="229"/>
                  </a:cubicBezTo>
                  <a:cubicBezTo>
                    <a:pt x="195" y="229"/>
                    <a:pt x="132" y="79"/>
                    <a:pt x="132" y="30"/>
                  </a:cubicBezTo>
                  <a:cubicBezTo>
                    <a:pt x="132" y="11"/>
                    <a:pt x="136" y="5"/>
                    <a:pt x="142" y="0"/>
                  </a:cubicBezTo>
                  <a:cubicBezTo>
                    <a:pt x="90" y="6"/>
                    <a:pt x="27" y="25"/>
                    <a:pt x="7" y="50"/>
                  </a:cubicBezTo>
                  <a:cubicBezTo>
                    <a:pt x="3" y="56"/>
                    <a:pt x="0" y="65"/>
                    <a:pt x="0" y="78"/>
                  </a:cubicBezTo>
                  <a:cubicBezTo>
                    <a:pt x="0" y="155"/>
                    <a:pt x="83" y="332"/>
                    <a:pt x="142" y="332"/>
                  </a:cubicBezTo>
                  <a:cubicBezTo>
                    <a:pt x="169" y="332"/>
                    <a:pt x="214" y="287"/>
                    <a:pt x="252" y="22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9" name="Freeform 7"/>
            <p:cNvSpPr>
              <a:spLocks/>
            </p:cNvSpPr>
            <p:nvPr userDrawn="1"/>
          </p:nvSpPr>
          <p:spPr bwMode="auto">
            <a:xfrm>
              <a:off x="15002377" y="688770"/>
              <a:ext cx="214153" cy="270509"/>
            </a:xfrm>
            <a:custGeom>
              <a:avLst/>
              <a:gdLst>
                <a:gd name="T0" fmla="*/ 31 w 140"/>
                <a:gd name="T1" fmla="*/ 0 h 176"/>
                <a:gd name="T2" fmla="*/ 140 w 140"/>
                <a:gd name="T3" fmla="*/ 39 h 176"/>
                <a:gd name="T4" fmla="*/ 80 w 140"/>
                <a:gd name="T5" fmla="*/ 176 h 176"/>
                <a:gd name="T6" fmla="*/ 0 w 140"/>
                <a:gd name="T7" fmla="*/ 27 h 176"/>
                <a:gd name="T8" fmla="*/ 31 w 140"/>
                <a:gd name="T9" fmla="*/ 0 h 176"/>
              </a:gdLst>
              <a:ahLst/>
              <a:cxnLst>
                <a:cxn ang="0">
                  <a:pos x="T0" y="T1"/>
                </a:cxn>
                <a:cxn ang="0">
                  <a:pos x="T2" y="T3"/>
                </a:cxn>
                <a:cxn ang="0">
                  <a:pos x="T4" y="T5"/>
                </a:cxn>
                <a:cxn ang="0">
                  <a:pos x="T6" y="T7"/>
                </a:cxn>
                <a:cxn ang="0">
                  <a:pos x="T8" y="T9"/>
                </a:cxn>
              </a:cxnLst>
              <a:rect l="0" t="0" r="r" b="b"/>
              <a:pathLst>
                <a:path w="140" h="176">
                  <a:moveTo>
                    <a:pt x="31" y="0"/>
                  </a:moveTo>
                  <a:cubicBezTo>
                    <a:pt x="85" y="0"/>
                    <a:pt x="140" y="9"/>
                    <a:pt x="140" y="39"/>
                  </a:cubicBezTo>
                  <a:cubicBezTo>
                    <a:pt x="140" y="101"/>
                    <a:pt x="100" y="176"/>
                    <a:pt x="80" y="176"/>
                  </a:cubicBezTo>
                  <a:cubicBezTo>
                    <a:pt x="44" y="176"/>
                    <a:pt x="0" y="77"/>
                    <a:pt x="0" y="27"/>
                  </a:cubicBezTo>
                  <a:cubicBezTo>
                    <a:pt x="0" y="4"/>
                    <a:pt x="9" y="0"/>
                    <a:pt x="31"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grpSp>
      <p:sp>
        <p:nvSpPr>
          <p:cNvPr id="13" name="Textplatzhalter 12"/>
          <p:cNvSpPr>
            <a:spLocks noGrp="1"/>
          </p:cNvSpPr>
          <p:nvPr>
            <p:ph type="body" sz="quarter" idx="14" hasCustomPrompt="1"/>
          </p:nvPr>
        </p:nvSpPr>
        <p:spPr>
          <a:xfrm>
            <a:off x="1192369" y="3542976"/>
            <a:ext cx="6875306" cy="3392919"/>
          </a:xfrm>
        </p:spPr>
        <p:txBody>
          <a:bodyPr anchor="t">
            <a:normAutofit/>
          </a:bodyPr>
          <a:lstStyle>
            <a:lvl1pPr marL="444477" indent="-444477">
              <a:defRPr sz="3556">
                <a:solidFill>
                  <a:schemeClr val="bg1"/>
                </a:solidFill>
              </a:defRPr>
            </a:lvl1pPr>
            <a:lvl2pPr>
              <a:defRPr sz="3800">
                <a:solidFill>
                  <a:schemeClr val="bg1"/>
                </a:solidFill>
              </a:defRPr>
            </a:lvl2pPr>
            <a:lvl3pPr>
              <a:defRPr sz="3800">
                <a:solidFill>
                  <a:schemeClr val="bg1"/>
                </a:solidFill>
              </a:defRPr>
            </a:lvl3pPr>
            <a:lvl4pPr>
              <a:defRPr sz="3800">
                <a:solidFill>
                  <a:schemeClr val="bg1"/>
                </a:solidFill>
              </a:defRPr>
            </a:lvl4pPr>
            <a:lvl5pPr>
              <a:defRPr sz="3800">
                <a:solidFill>
                  <a:schemeClr val="bg1"/>
                </a:solidFill>
              </a:defRPr>
            </a:lvl5pPr>
          </a:lstStyle>
          <a:p>
            <a:pPr lvl="0"/>
            <a:r>
              <a:rPr lang="de-DE"/>
              <a:t>Formatvorlagen des Textmasters bearbeiten</a:t>
            </a:r>
          </a:p>
        </p:txBody>
      </p:sp>
      <p:grpSp>
        <p:nvGrpSpPr>
          <p:cNvPr id="11" name="Group 10">
            <a:extLst>
              <a:ext uri="{FF2B5EF4-FFF2-40B4-BE49-F238E27FC236}">
                <a16:creationId xmlns:a16="http://schemas.microsoft.com/office/drawing/2014/main" id="{889989D5-3CB1-4FD4-A095-BC6E10473905}"/>
              </a:ext>
            </a:extLst>
          </p:cNvPr>
          <p:cNvGrpSpPr>
            <a:grpSpLocks noChangeAspect="1"/>
          </p:cNvGrpSpPr>
          <p:nvPr userDrawn="1"/>
        </p:nvGrpSpPr>
        <p:grpSpPr bwMode="auto">
          <a:xfrm>
            <a:off x="1265900" y="7955132"/>
            <a:ext cx="539756" cy="439634"/>
            <a:chOff x="3238" y="4580"/>
            <a:chExt cx="1930" cy="1572"/>
          </a:xfrm>
          <a:noFill/>
          <a:effectLst/>
        </p:grpSpPr>
        <p:sp>
          <p:nvSpPr>
            <p:cNvPr id="12" name="AutoShape 9">
              <a:extLst>
                <a:ext uri="{FF2B5EF4-FFF2-40B4-BE49-F238E27FC236}">
                  <a16:creationId xmlns:a16="http://schemas.microsoft.com/office/drawing/2014/main" id="{0FF58BAD-BBA2-4D1F-98C5-72D4DC333416}"/>
                </a:ext>
              </a:extLst>
            </p:cNvPr>
            <p:cNvSpPr>
              <a:spLocks noChangeAspect="1" noChangeArrowheads="1" noTextEdit="1"/>
            </p:cNvSpPr>
            <p:nvPr userDrawn="1"/>
          </p:nvSpPr>
          <p:spPr bwMode="auto">
            <a:xfrm>
              <a:off x="3238" y="4580"/>
              <a:ext cx="1930" cy="157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de-DE" sz="1801">
                <a:effectLst>
                  <a:outerShdw blurRad="50800" dist="38100" dir="5400000" algn="t" rotWithShape="0">
                    <a:prstClr val="black">
                      <a:alpha val="40000"/>
                    </a:prstClr>
                  </a:outerShdw>
                </a:effectLst>
              </a:endParaRPr>
            </a:p>
          </p:txBody>
        </p:sp>
        <p:sp>
          <p:nvSpPr>
            <p:cNvPr id="14" name="Freeform 11">
              <a:extLst>
                <a:ext uri="{FF2B5EF4-FFF2-40B4-BE49-F238E27FC236}">
                  <a16:creationId xmlns:a16="http://schemas.microsoft.com/office/drawing/2014/main" id="{1650A40D-8036-45EB-A282-AAC11A125529}"/>
                </a:ext>
              </a:extLst>
            </p:cNvPr>
            <p:cNvSpPr>
              <a:spLocks/>
            </p:cNvSpPr>
            <p:nvPr userDrawn="1"/>
          </p:nvSpPr>
          <p:spPr bwMode="auto">
            <a:xfrm>
              <a:off x="3236" y="4578"/>
              <a:ext cx="1934" cy="1572"/>
            </a:xfrm>
            <a:custGeom>
              <a:avLst/>
              <a:gdLst>
                <a:gd name="T0" fmla="*/ 1094 w 1094"/>
                <a:gd name="T1" fmla="*/ 105 h 888"/>
                <a:gd name="T2" fmla="*/ 965 w 1094"/>
                <a:gd name="T3" fmla="*/ 140 h 888"/>
                <a:gd name="T4" fmla="*/ 1064 w 1094"/>
                <a:gd name="T5" fmla="*/ 16 h 888"/>
                <a:gd name="T6" fmla="*/ 921 w 1094"/>
                <a:gd name="T7" fmla="*/ 71 h 888"/>
                <a:gd name="T8" fmla="*/ 757 w 1094"/>
                <a:gd name="T9" fmla="*/ 0 h 888"/>
                <a:gd name="T10" fmla="*/ 533 w 1094"/>
                <a:gd name="T11" fmla="*/ 224 h 888"/>
                <a:gd name="T12" fmla="*/ 539 w 1094"/>
                <a:gd name="T13" fmla="*/ 275 h 888"/>
                <a:gd name="T14" fmla="*/ 76 w 1094"/>
                <a:gd name="T15" fmla="*/ 41 h 888"/>
                <a:gd name="T16" fmla="*/ 46 w 1094"/>
                <a:gd name="T17" fmla="*/ 154 h 888"/>
                <a:gd name="T18" fmla="*/ 146 w 1094"/>
                <a:gd name="T19" fmla="*/ 340 h 888"/>
                <a:gd name="T20" fmla="*/ 44 w 1094"/>
                <a:gd name="T21" fmla="*/ 312 h 888"/>
                <a:gd name="T22" fmla="*/ 44 w 1094"/>
                <a:gd name="T23" fmla="*/ 315 h 888"/>
                <a:gd name="T24" fmla="*/ 224 w 1094"/>
                <a:gd name="T25" fmla="*/ 535 h 888"/>
                <a:gd name="T26" fmla="*/ 165 w 1094"/>
                <a:gd name="T27" fmla="*/ 543 h 888"/>
                <a:gd name="T28" fmla="*/ 123 w 1094"/>
                <a:gd name="T29" fmla="*/ 539 h 888"/>
                <a:gd name="T30" fmla="*/ 332 w 1094"/>
                <a:gd name="T31" fmla="*/ 695 h 888"/>
                <a:gd name="T32" fmla="*/ 54 w 1094"/>
                <a:gd name="T33" fmla="*/ 791 h 888"/>
                <a:gd name="T34" fmla="*/ 0 w 1094"/>
                <a:gd name="T35" fmla="*/ 788 h 888"/>
                <a:gd name="T36" fmla="*/ 344 w 1094"/>
                <a:gd name="T37" fmla="*/ 888 h 888"/>
                <a:gd name="T38" fmla="*/ 982 w 1094"/>
                <a:gd name="T39" fmla="*/ 250 h 888"/>
                <a:gd name="T40" fmla="*/ 982 w 1094"/>
                <a:gd name="T41" fmla="*/ 221 h 888"/>
                <a:gd name="T42" fmla="*/ 1094 w 1094"/>
                <a:gd name="T43" fmla="*/ 105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4" h="888">
                  <a:moveTo>
                    <a:pt x="1094" y="105"/>
                  </a:moveTo>
                  <a:cubicBezTo>
                    <a:pt x="1054" y="123"/>
                    <a:pt x="1010" y="135"/>
                    <a:pt x="965" y="140"/>
                  </a:cubicBezTo>
                  <a:cubicBezTo>
                    <a:pt x="1011" y="112"/>
                    <a:pt x="1047" y="68"/>
                    <a:pt x="1064" y="16"/>
                  </a:cubicBezTo>
                  <a:cubicBezTo>
                    <a:pt x="1020" y="42"/>
                    <a:pt x="972" y="60"/>
                    <a:pt x="921" y="71"/>
                  </a:cubicBezTo>
                  <a:cubicBezTo>
                    <a:pt x="880" y="27"/>
                    <a:pt x="822" y="0"/>
                    <a:pt x="757" y="0"/>
                  </a:cubicBezTo>
                  <a:cubicBezTo>
                    <a:pt x="633" y="0"/>
                    <a:pt x="533" y="100"/>
                    <a:pt x="533" y="224"/>
                  </a:cubicBezTo>
                  <a:cubicBezTo>
                    <a:pt x="533" y="242"/>
                    <a:pt x="535" y="259"/>
                    <a:pt x="539" y="275"/>
                  </a:cubicBezTo>
                  <a:cubicBezTo>
                    <a:pt x="352" y="266"/>
                    <a:pt x="187" y="176"/>
                    <a:pt x="76" y="41"/>
                  </a:cubicBezTo>
                  <a:cubicBezTo>
                    <a:pt x="57" y="74"/>
                    <a:pt x="46" y="112"/>
                    <a:pt x="46" y="154"/>
                  </a:cubicBezTo>
                  <a:cubicBezTo>
                    <a:pt x="46" y="231"/>
                    <a:pt x="86" y="300"/>
                    <a:pt x="146" y="340"/>
                  </a:cubicBezTo>
                  <a:cubicBezTo>
                    <a:pt x="109" y="339"/>
                    <a:pt x="74" y="329"/>
                    <a:pt x="44" y="312"/>
                  </a:cubicBezTo>
                  <a:cubicBezTo>
                    <a:pt x="44" y="313"/>
                    <a:pt x="44" y="314"/>
                    <a:pt x="44" y="315"/>
                  </a:cubicBezTo>
                  <a:cubicBezTo>
                    <a:pt x="44" y="424"/>
                    <a:pt x="121" y="514"/>
                    <a:pt x="224" y="535"/>
                  </a:cubicBezTo>
                  <a:cubicBezTo>
                    <a:pt x="205" y="540"/>
                    <a:pt x="185" y="543"/>
                    <a:pt x="165" y="543"/>
                  </a:cubicBezTo>
                  <a:cubicBezTo>
                    <a:pt x="151" y="543"/>
                    <a:pt x="136" y="541"/>
                    <a:pt x="123" y="539"/>
                  </a:cubicBezTo>
                  <a:cubicBezTo>
                    <a:pt x="151" y="628"/>
                    <a:pt x="234" y="693"/>
                    <a:pt x="332" y="695"/>
                  </a:cubicBezTo>
                  <a:cubicBezTo>
                    <a:pt x="256" y="755"/>
                    <a:pt x="159" y="791"/>
                    <a:pt x="54" y="791"/>
                  </a:cubicBezTo>
                  <a:cubicBezTo>
                    <a:pt x="36" y="791"/>
                    <a:pt x="18" y="790"/>
                    <a:pt x="0" y="788"/>
                  </a:cubicBezTo>
                  <a:cubicBezTo>
                    <a:pt x="100" y="851"/>
                    <a:pt x="217" y="888"/>
                    <a:pt x="344" y="888"/>
                  </a:cubicBezTo>
                  <a:cubicBezTo>
                    <a:pt x="757" y="888"/>
                    <a:pt x="982" y="547"/>
                    <a:pt x="982" y="250"/>
                  </a:cubicBezTo>
                  <a:cubicBezTo>
                    <a:pt x="982" y="240"/>
                    <a:pt x="982" y="231"/>
                    <a:pt x="982" y="221"/>
                  </a:cubicBezTo>
                  <a:cubicBezTo>
                    <a:pt x="1026" y="189"/>
                    <a:pt x="1064" y="150"/>
                    <a:pt x="1094"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de-DE" sz="1801">
                <a:effectLst>
                  <a:outerShdw blurRad="50800" dist="38100" dir="5400000" algn="t" rotWithShape="0">
                    <a:prstClr val="black">
                      <a:alpha val="40000"/>
                    </a:prstClr>
                  </a:outerShdw>
                </a:effectLst>
              </a:endParaRPr>
            </a:p>
          </p:txBody>
        </p:sp>
      </p:grpSp>
      <p:sp>
        <p:nvSpPr>
          <p:cNvPr id="19" name="Textplatzhalter 3">
            <a:extLst>
              <a:ext uri="{FF2B5EF4-FFF2-40B4-BE49-F238E27FC236}">
                <a16:creationId xmlns:a16="http://schemas.microsoft.com/office/drawing/2014/main" id="{8AEA695E-765B-426E-92BD-7498DD14E19B}"/>
              </a:ext>
            </a:extLst>
          </p:cNvPr>
          <p:cNvSpPr>
            <a:spLocks noGrp="1"/>
          </p:cNvSpPr>
          <p:nvPr>
            <p:ph type="body" sz="quarter" idx="16" hasCustomPrompt="1"/>
          </p:nvPr>
        </p:nvSpPr>
        <p:spPr>
          <a:xfrm>
            <a:off x="1981837" y="7127639"/>
            <a:ext cx="6068603" cy="588800"/>
          </a:xfrm>
        </p:spPr>
        <p:txBody>
          <a:bodyPr>
            <a:noAutofit/>
          </a:bodyPr>
          <a:lstStyle>
            <a:lvl1pPr marL="0" indent="0">
              <a:buNone/>
              <a:defRPr sz="3556" b="1">
                <a:solidFill>
                  <a:schemeClr val="bg1"/>
                </a:solidFill>
                <a:effectLst>
                  <a:outerShdw blurRad="50800" dist="38100" dir="2700000" algn="tl" rotWithShape="0">
                    <a:prstClr val="black">
                      <a:alpha val="40000"/>
                    </a:prstClr>
                  </a:outerShdw>
                </a:effectLst>
              </a:defRPr>
            </a:lvl1pPr>
          </a:lstStyle>
          <a:p>
            <a:pPr lvl="0"/>
            <a:r>
              <a:rPr lang="de-DE"/>
              <a:t>@</a:t>
            </a:r>
            <a:r>
              <a:rPr lang="de-DE" err="1"/>
              <a:t>twitterhandle</a:t>
            </a:r>
            <a:endParaRPr lang="de-DE"/>
          </a:p>
        </p:txBody>
      </p:sp>
      <p:pic>
        <p:nvPicPr>
          <p:cNvPr id="20" name="Grafik 19">
            <a:extLst>
              <a:ext uri="{FF2B5EF4-FFF2-40B4-BE49-F238E27FC236}">
                <a16:creationId xmlns:a16="http://schemas.microsoft.com/office/drawing/2014/main" id="{C92184EC-AC6C-424E-95F7-D8572DC49D4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00163" y="7119302"/>
            <a:ext cx="588818" cy="588800"/>
          </a:xfrm>
          <a:prstGeom prst="rect">
            <a:avLst/>
          </a:prstGeom>
        </p:spPr>
      </p:pic>
      <p:pic>
        <p:nvPicPr>
          <p:cNvPr id="21" name="Grafik 20">
            <a:extLst>
              <a:ext uri="{FF2B5EF4-FFF2-40B4-BE49-F238E27FC236}">
                <a16:creationId xmlns:a16="http://schemas.microsoft.com/office/drawing/2014/main" id="{D2E1AA65-6443-4E57-8DB9-02AC8659958E}"/>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200163" y="7860912"/>
            <a:ext cx="588818" cy="588800"/>
          </a:xfrm>
          <a:prstGeom prst="rect">
            <a:avLst/>
          </a:prstGeom>
        </p:spPr>
      </p:pic>
      <p:sp>
        <p:nvSpPr>
          <p:cNvPr id="22" name="Textplatzhalter 3">
            <a:extLst>
              <a:ext uri="{FF2B5EF4-FFF2-40B4-BE49-F238E27FC236}">
                <a16:creationId xmlns:a16="http://schemas.microsoft.com/office/drawing/2014/main" id="{C7B1F111-FC93-4C34-98B4-2FD25B24E2D7}"/>
              </a:ext>
            </a:extLst>
          </p:cNvPr>
          <p:cNvSpPr>
            <a:spLocks noGrp="1"/>
          </p:cNvSpPr>
          <p:nvPr>
            <p:ph type="body" sz="quarter" idx="17" hasCustomPrompt="1"/>
          </p:nvPr>
        </p:nvSpPr>
        <p:spPr>
          <a:xfrm>
            <a:off x="1981837" y="7860912"/>
            <a:ext cx="6068603" cy="588800"/>
          </a:xfrm>
        </p:spPr>
        <p:txBody>
          <a:bodyPr>
            <a:noAutofit/>
          </a:bodyPr>
          <a:lstStyle>
            <a:lvl1pPr marL="0" indent="0">
              <a:buNone/>
              <a:defRPr sz="3556" b="0">
                <a:solidFill>
                  <a:schemeClr val="bg1"/>
                </a:solidFill>
                <a:effectLst>
                  <a:outerShdw blurRad="50800" dist="38100" dir="2700000" algn="tl" rotWithShape="0">
                    <a:prstClr val="black">
                      <a:alpha val="40000"/>
                    </a:prstClr>
                  </a:outerShdw>
                </a:effectLst>
                <a:latin typeface="+mj-lt"/>
                <a:ea typeface="Source Sans Pro Light" panose="020B0403030403020204" pitchFamily="34" charset="0"/>
              </a:defRPr>
            </a:lvl1pPr>
          </a:lstStyle>
          <a:p>
            <a:pPr lvl="0"/>
            <a:r>
              <a:rPr lang="de-DE"/>
              <a:t>email@typo3.com</a:t>
            </a:r>
          </a:p>
        </p:txBody>
      </p:sp>
    </p:spTree>
    <p:extLst>
      <p:ext uri="{BB962C8B-B14F-4D97-AF65-F5344CB8AC3E}">
        <p14:creationId xmlns:p14="http://schemas.microsoft.com/office/powerpoint/2010/main" val="1602344647"/>
      </p:ext>
    </p:extLst>
  </p:cSld>
  <p:clrMapOvr>
    <a:masterClrMapping/>
  </p:clrMapOvr>
  <p:extLst>
    <p:ext uri="{DCECCB84-F9BA-43D5-87BE-67443E8EF086}">
      <p15:sldGuideLst xmlns:p15="http://schemas.microsoft.com/office/powerpoint/2012/main">
        <p15:guide id="1" orient="horz" pos="307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peaker - Question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Bildplatzhalter 4"/>
          <p:cNvSpPr>
            <a:spLocks noGrp="1"/>
          </p:cNvSpPr>
          <p:nvPr>
            <p:ph type="pic" sz="quarter" idx="15" hasCustomPrompt="1"/>
          </p:nvPr>
        </p:nvSpPr>
        <p:spPr>
          <a:xfrm>
            <a:off x="8067676" y="0"/>
            <a:ext cx="9272588" cy="9753600"/>
          </a:xfrm>
        </p:spPr>
        <p:txBody>
          <a:bodyPr/>
          <a:lstStyle>
            <a:lvl1pPr marL="0" indent="0" algn="ctr">
              <a:buNone/>
              <a:defRPr>
                <a:solidFill>
                  <a:schemeClr val="bg1"/>
                </a:solidFill>
              </a:defRPr>
            </a:lvl1pPr>
          </a:lstStyle>
          <a:p>
            <a:r>
              <a:rPr lang="de-DE"/>
              <a:t>Insert Image</a:t>
            </a:r>
          </a:p>
        </p:txBody>
      </p:sp>
      <p:sp>
        <p:nvSpPr>
          <p:cNvPr id="2" name="Titel 1"/>
          <p:cNvSpPr>
            <a:spLocks noGrp="1"/>
          </p:cNvSpPr>
          <p:nvPr>
            <p:ph type="title" hasCustomPrompt="1"/>
          </p:nvPr>
        </p:nvSpPr>
        <p:spPr>
          <a:xfrm>
            <a:off x="1190627" y="5171893"/>
            <a:ext cx="6859815" cy="1764001"/>
          </a:xfrm>
        </p:spPr>
        <p:txBody>
          <a:bodyPr anchor="b" anchorCtr="0">
            <a:noAutofit/>
          </a:bodyPr>
          <a:lstStyle>
            <a:lvl1pPr>
              <a:lnSpc>
                <a:spcPct val="80000"/>
              </a:lnSpc>
              <a:defRPr sz="6599" b="1" i="1">
                <a:solidFill>
                  <a:schemeClr val="bg1"/>
                </a:solidFill>
                <a:effectLst>
                  <a:outerShdw blurRad="50800" dist="38100" dir="5400000" algn="t" rotWithShape="0">
                    <a:prstClr val="black">
                      <a:alpha val="40000"/>
                    </a:prstClr>
                  </a:outerShdw>
                </a:effectLst>
                <a:latin typeface="+mj-lt"/>
              </a:defRPr>
            </a:lvl1pPr>
          </a:lstStyle>
          <a:p>
            <a:r>
              <a:rPr lang="de-DE" err="1"/>
              <a:t>MaX</a:t>
            </a:r>
            <a:r>
              <a:rPr lang="de-DE"/>
              <a:t> Muster</a:t>
            </a:r>
          </a:p>
        </p:txBody>
      </p:sp>
      <p:grpSp>
        <p:nvGrpSpPr>
          <p:cNvPr id="6" name="Gruppieren 5"/>
          <p:cNvGrpSpPr/>
          <p:nvPr userDrawn="1"/>
        </p:nvGrpSpPr>
        <p:grpSpPr>
          <a:xfrm>
            <a:off x="14706726" y="688771"/>
            <a:ext cx="1855411" cy="517609"/>
            <a:chOff x="14706725" y="688770"/>
            <a:chExt cx="1855411" cy="517609"/>
          </a:xfrm>
        </p:grpSpPr>
        <p:sp>
          <p:nvSpPr>
            <p:cNvPr id="7" name="Freeform 5"/>
            <p:cNvSpPr>
              <a:spLocks noEditPoints="1"/>
            </p:cNvSpPr>
            <p:nvPr userDrawn="1"/>
          </p:nvSpPr>
          <p:spPr bwMode="auto">
            <a:xfrm>
              <a:off x="15318837" y="817956"/>
              <a:ext cx="1243299" cy="388423"/>
            </a:xfrm>
            <a:custGeom>
              <a:avLst/>
              <a:gdLst>
                <a:gd name="T0" fmla="*/ 85 w 812"/>
                <a:gd name="T1" fmla="*/ 29 h 253"/>
                <a:gd name="T2" fmla="*/ 85 w 812"/>
                <a:gd name="T3" fmla="*/ 250 h 253"/>
                <a:gd name="T4" fmla="*/ 54 w 812"/>
                <a:gd name="T5" fmla="*/ 250 h 253"/>
                <a:gd name="T6" fmla="*/ 54 w 812"/>
                <a:gd name="T7" fmla="*/ 29 h 253"/>
                <a:gd name="T8" fmla="*/ 0 w 812"/>
                <a:gd name="T9" fmla="*/ 29 h 253"/>
                <a:gd name="T10" fmla="*/ 0 w 812"/>
                <a:gd name="T11" fmla="*/ 2 h 253"/>
                <a:gd name="T12" fmla="*/ 140 w 812"/>
                <a:gd name="T13" fmla="*/ 2 h 253"/>
                <a:gd name="T14" fmla="*/ 140 w 812"/>
                <a:gd name="T15" fmla="*/ 29 h 253"/>
                <a:gd name="T16" fmla="*/ 85 w 812"/>
                <a:gd name="T17" fmla="*/ 29 h 253"/>
                <a:gd name="T18" fmla="*/ 250 w 812"/>
                <a:gd name="T19" fmla="*/ 135 h 253"/>
                <a:gd name="T20" fmla="*/ 250 w 812"/>
                <a:gd name="T21" fmla="*/ 250 h 253"/>
                <a:gd name="T22" fmla="*/ 218 w 812"/>
                <a:gd name="T23" fmla="*/ 250 h 253"/>
                <a:gd name="T24" fmla="*/ 218 w 812"/>
                <a:gd name="T25" fmla="*/ 135 h 253"/>
                <a:gd name="T26" fmla="*/ 155 w 812"/>
                <a:gd name="T27" fmla="*/ 2 h 253"/>
                <a:gd name="T28" fmla="*/ 189 w 812"/>
                <a:gd name="T29" fmla="*/ 2 h 253"/>
                <a:gd name="T30" fmla="*/ 236 w 812"/>
                <a:gd name="T31" fmla="*/ 103 h 253"/>
                <a:gd name="T32" fmla="*/ 282 w 812"/>
                <a:gd name="T33" fmla="*/ 2 h 253"/>
                <a:gd name="T34" fmla="*/ 315 w 812"/>
                <a:gd name="T35" fmla="*/ 2 h 253"/>
                <a:gd name="T36" fmla="*/ 250 w 812"/>
                <a:gd name="T37" fmla="*/ 135 h 253"/>
                <a:gd name="T38" fmla="*/ 410 w 812"/>
                <a:gd name="T39" fmla="*/ 157 h 253"/>
                <a:gd name="T40" fmla="*/ 380 w 812"/>
                <a:gd name="T41" fmla="*/ 157 h 253"/>
                <a:gd name="T42" fmla="*/ 380 w 812"/>
                <a:gd name="T43" fmla="*/ 250 h 253"/>
                <a:gd name="T44" fmla="*/ 350 w 812"/>
                <a:gd name="T45" fmla="*/ 250 h 253"/>
                <a:gd name="T46" fmla="*/ 350 w 812"/>
                <a:gd name="T47" fmla="*/ 2 h 253"/>
                <a:gd name="T48" fmla="*/ 410 w 812"/>
                <a:gd name="T49" fmla="*/ 0 h 253"/>
                <a:gd name="T50" fmla="*/ 479 w 812"/>
                <a:gd name="T51" fmla="*/ 77 h 253"/>
                <a:gd name="T52" fmla="*/ 410 w 812"/>
                <a:gd name="T53" fmla="*/ 157 h 253"/>
                <a:gd name="T54" fmla="*/ 414 w 812"/>
                <a:gd name="T55" fmla="*/ 25 h 253"/>
                <a:gd name="T56" fmla="*/ 380 w 812"/>
                <a:gd name="T57" fmla="*/ 28 h 253"/>
                <a:gd name="T58" fmla="*/ 380 w 812"/>
                <a:gd name="T59" fmla="*/ 131 h 253"/>
                <a:gd name="T60" fmla="*/ 414 w 812"/>
                <a:gd name="T61" fmla="*/ 131 h 253"/>
                <a:gd name="T62" fmla="*/ 447 w 812"/>
                <a:gd name="T63" fmla="*/ 79 h 253"/>
                <a:gd name="T64" fmla="*/ 414 w 812"/>
                <a:gd name="T65" fmla="*/ 25 h 253"/>
                <a:gd name="T66" fmla="*/ 590 w 812"/>
                <a:gd name="T67" fmla="*/ 253 h 253"/>
                <a:gd name="T68" fmla="*/ 516 w 812"/>
                <a:gd name="T69" fmla="*/ 123 h 253"/>
                <a:gd name="T70" fmla="*/ 590 w 812"/>
                <a:gd name="T71" fmla="*/ 0 h 253"/>
                <a:gd name="T72" fmla="*/ 664 w 812"/>
                <a:gd name="T73" fmla="*/ 123 h 253"/>
                <a:gd name="T74" fmla="*/ 590 w 812"/>
                <a:gd name="T75" fmla="*/ 253 h 253"/>
                <a:gd name="T76" fmla="*/ 590 w 812"/>
                <a:gd name="T77" fmla="*/ 26 h 253"/>
                <a:gd name="T78" fmla="*/ 547 w 812"/>
                <a:gd name="T79" fmla="*/ 125 h 253"/>
                <a:gd name="T80" fmla="*/ 590 w 812"/>
                <a:gd name="T81" fmla="*/ 227 h 253"/>
                <a:gd name="T82" fmla="*/ 632 w 812"/>
                <a:gd name="T83" fmla="*/ 125 h 253"/>
                <a:gd name="T84" fmla="*/ 590 w 812"/>
                <a:gd name="T85" fmla="*/ 26 h 253"/>
                <a:gd name="T86" fmla="*/ 753 w 812"/>
                <a:gd name="T87" fmla="*/ 253 h 253"/>
                <a:gd name="T88" fmla="*/ 706 w 812"/>
                <a:gd name="T89" fmla="*/ 246 h 253"/>
                <a:gd name="T90" fmla="*/ 706 w 812"/>
                <a:gd name="T91" fmla="*/ 221 h 253"/>
                <a:gd name="T92" fmla="*/ 752 w 812"/>
                <a:gd name="T93" fmla="*/ 226 h 253"/>
                <a:gd name="T94" fmla="*/ 782 w 812"/>
                <a:gd name="T95" fmla="*/ 184 h 253"/>
                <a:gd name="T96" fmla="*/ 752 w 812"/>
                <a:gd name="T97" fmla="*/ 134 h 253"/>
                <a:gd name="T98" fmla="*/ 723 w 812"/>
                <a:gd name="T99" fmla="*/ 134 h 253"/>
                <a:gd name="T100" fmla="*/ 723 w 812"/>
                <a:gd name="T101" fmla="*/ 109 h 253"/>
                <a:gd name="T102" fmla="*/ 748 w 812"/>
                <a:gd name="T103" fmla="*/ 109 h 253"/>
                <a:gd name="T104" fmla="*/ 778 w 812"/>
                <a:gd name="T105" fmla="*/ 65 h 253"/>
                <a:gd name="T106" fmla="*/ 752 w 812"/>
                <a:gd name="T107" fmla="*/ 26 h 253"/>
                <a:gd name="T108" fmla="*/ 708 w 812"/>
                <a:gd name="T109" fmla="*/ 32 h 253"/>
                <a:gd name="T110" fmla="*/ 708 w 812"/>
                <a:gd name="T111" fmla="*/ 6 h 253"/>
                <a:gd name="T112" fmla="*/ 751 w 812"/>
                <a:gd name="T113" fmla="*/ 0 h 253"/>
                <a:gd name="T114" fmla="*/ 808 w 812"/>
                <a:gd name="T115" fmla="*/ 68 h 253"/>
                <a:gd name="T116" fmla="*/ 781 w 812"/>
                <a:gd name="T117" fmla="*/ 120 h 253"/>
                <a:gd name="T118" fmla="*/ 812 w 812"/>
                <a:gd name="T119" fmla="*/ 180 h 253"/>
                <a:gd name="T120" fmla="*/ 753 w 812"/>
                <a:gd name="T121"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2" h="253">
                  <a:moveTo>
                    <a:pt x="85" y="29"/>
                  </a:moveTo>
                  <a:cubicBezTo>
                    <a:pt x="85" y="250"/>
                    <a:pt x="85" y="250"/>
                    <a:pt x="85" y="250"/>
                  </a:cubicBezTo>
                  <a:cubicBezTo>
                    <a:pt x="54" y="250"/>
                    <a:pt x="54" y="250"/>
                    <a:pt x="54" y="250"/>
                  </a:cubicBezTo>
                  <a:cubicBezTo>
                    <a:pt x="54" y="29"/>
                    <a:pt x="54" y="29"/>
                    <a:pt x="54" y="29"/>
                  </a:cubicBezTo>
                  <a:cubicBezTo>
                    <a:pt x="0" y="29"/>
                    <a:pt x="0" y="29"/>
                    <a:pt x="0" y="29"/>
                  </a:cubicBezTo>
                  <a:cubicBezTo>
                    <a:pt x="0" y="2"/>
                    <a:pt x="0" y="2"/>
                    <a:pt x="0" y="2"/>
                  </a:cubicBezTo>
                  <a:cubicBezTo>
                    <a:pt x="140" y="2"/>
                    <a:pt x="140" y="2"/>
                    <a:pt x="140" y="2"/>
                  </a:cubicBezTo>
                  <a:cubicBezTo>
                    <a:pt x="140" y="29"/>
                    <a:pt x="140" y="29"/>
                    <a:pt x="140" y="29"/>
                  </a:cubicBezTo>
                  <a:lnTo>
                    <a:pt x="85" y="29"/>
                  </a:lnTo>
                  <a:close/>
                  <a:moveTo>
                    <a:pt x="250" y="135"/>
                  </a:moveTo>
                  <a:cubicBezTo>
                    <a:pt x="250" y="250"/>
                    <a:pt x="250" y="250"/>
                    <a:pt x="250" y="250"/>
                  </a:cubicBezTo>
                  <a:cubicBezTo>
                    <a:pt x="218" y="250"/>
                    <a:pt x="218" y="250"/>
                    <a:pt x="218" y="250"/>
                  </a:cubicBezTo>
                  <a:cubicBezTo>
                    <a:pt x="218" y="135"/>
                    <a:pt x="218" y="135"/>
                    <a:pt x="218" y="135"/>
                  </a:cubicBezTo>
                  <a:cubicBezTo>
                    <a:pt x="155" y="2"/>
                    <a:pt x="155" y="2"/>
                    <a:pt x="155" y="2"/>
                  </a:cubicBezTo>
                  <a:cubicBezTo>
                    <a:pt x="189" y="2"/>
                    <a:pt x="189" y="2"/>
                    <a:pt x="189" y="2"/>
                  </a:cubicBezTo>
                  <a:cubicBezTo>
                    <a:pt x="236" y="103"/>
                    <a:pt x="236" y="103"/>
                    <a:pt x="236" y="103"/>
                  </a:cubicBezTo>
                  <a:cubicBezTo>
                    <a:pt x="282" y="2"/>
                    <a:pt x="282" y="2"/>
                    <a:pt x="282" y="2"/>
                  </a:cubicBezTo>
                  <a:cubicBezTo>
                    <a:pt x="315" y="2"/>
                    <a:pt x="315" y="2"/>
                    <a:pt x="315" y="2"/>
                  </a:cubicBezTo>
                  <a:lnTo>
                    <a:pt x="250" y="135"/>
                  </a:lnTo>
                  <a:close/>
                  <a:moveTo>
                    <a:pt x="410" y="157"/>
                  </a:moveTo>
                  <a:cubicBezTo>
                    <a:pt x="380" y="157"/>
                    <a:pt x="380" y="157"/>
                    <a:pt x="380" y="157"/>
                  </a:cubicBezTo>
                  <a:cubicBezTo>
                    <a:pt x="380" y="250"/>
                    <a:pt x="380" y="250"/>
                    <a:pt x="380" y="250"/>
                  </a:cubicBezTo>
                  <a:cubicBezTo>
                    <a:pt x="350" y="250"/>
                    <a:pt x="350" y="250"/>
                    <a:pt x="350" y="250"/>
                  </a:cubicBezTo>
                  <a:cubicBezTo>
                    <a:pt x="350" y="2"/>
                    <a:pt x="350" y="2"/>
                    <a:pt x="350" y="2"/>
                  </a:cubicBezTo>
                  <a:cubicBezTo>
                    <a:pt x="350" y="2"/>
                    <a:pt x="380" y="0"/>
                    <a:pt x="410" y="0"/>
                  </a:cubicBezTo>
                  <a:cubicBezTo>
                    <a:pt x="463" y="0"/>
                    <a:pt x="479" y="33"/>
                    <a:pt x="479" y="77"/>
                  </a:cubicBezTo>
                  <a:cubicBezTo>
                    <a:pt x="479" y="130"/>
                    <a:pt x="460" y="157"/>
                    <a:pt x="410" y="157"/>
                  </a:cubicBezTo>
                  <a:moveTo>
                    <a:pt x="414" y="25"/>
                  </a:moveTo>
                  <a:cubicBezTo>
                    <a:pt x="394" y="25"/>
                    <a:pt x="380" y="28"/>
                    <a:pt x="380" y="28"/>
                  </a:cubicBezTo>
                  <a:cubicBezTo>
                    <a:pt x="380" y="131"/>
                    <a:pt x="380" y="131"/>
                    <a:pt x="380" y="131"/>
                  </a:cubicBezTo>
                  <a:cubicBezTo>
                    <a:pt x="414" y="131"/>
                    <a:pt x="414" y="131"/>
                    <a:pt x="414" y="131"/>
                  </a:cubicBezTo>
                  <a:cubicBezTo>
                    <a:pt x="434" y="131"/>
                    <a:pt x="447" y="118"/>
                    <a:pt x="447" y="79"/>
                  </a:cubicBezTo>
                  <a:cubicBezTo>
                    <a:pt x="447" y="44"/>
                    <a:pt x="439" y="25"/>
                    <a:pt x="414" y="25"/>
                  </a:cubicBezTo>
                  <a:moveTo>
                    <a:pt x="590" y="253"/>
                  </a:moveTo>
                  <a:cubicBezTo>
                    <a:pt x="532" y="253"/>
                    <a:pt x="516" y="210"/>
                    <a:pt x="516" y="123"/>
                  </a:cubicBezTo>
                  <a:cubicBezTo>
                    <a:pt x="516" y="40"/>
                    <a:pt x="532" y="0"/>
                    <a:pt x="590" y="0"/>
                  </a:cubicBezTo>
                  <a:cubicBezTo>
                    <a:pt x="648" y="0"/>
                    <a:pt x="664" y="40"/>
                    <a:pt x="664" y="123"/>
                  </a:cubicBezTo>
                  <a:cubicBezTo>
                    <a:pt x="664" y="210"/>
                    <a:pt x="648" y="253"/>
                    <a:pt x="590" y="253"/>
                  </a:cubicBezTo>
                  <a:moveTo>
                    <a:pt x="590" y="26"/>
                  </a:moveTo>
                  <a:cubicBezTo>
                    <a:pt x="558" y="26"/>
                    <a:pt x="547" y="47"/>
                    <a:pt x="547" y="125"/>
                  </a:cubicBezTo>
                  <a:cubicBezTo>
                    <a:pt x="547" y="201"/>
                    <a:pt x="558" y="227"/>
                    <a:pt x="590" y="227"/>
                  </a:cubicBezTo>
                  <a:cubicBezTo>
                    <a:pt x="622" y="227"/>
                    <a:pt x="632" y="201"/>
                    <a:pt x="632" y="125"/>
                  </a:cubicBezTo>
                  <a:cubicBezTo>
                    <a:pt x="632" y="47"/>
                    <a:pt x="622" y="26"/>
                    <a:pt x="590" y="26"/>
                  </a:cubicBezTo>
                  <a:moveTo>
                    <a:pt x="753" y="253"/>
                  </a:moveTo>
                  <a:cubicBezTo>
                    <a:pt x="735" y="253"/>
                    <a:pt x="710" y="247"/>
                    <a:pt x="706" y="246"/>
                  </a:cubicBezTo>
                  <a:cubicBezTo>
                    <a:pt x="706" y="221"/>
                    <a:pt x="706" y="221"/>
                    <a:pt x="706" y="221"/>
                  </a:cubicBezTo>
                  <a:cubicBezTo>
                    <a:pt x="715" y="222"/>
                    <a:pt x="737" y="226"/>
                    <a:pt x="752" y="226"/>
                  </a:cubicBezTo>
                  <a:cubicBezTo>
                    <a:pt x="770" y="226"/>
                    <a:pt x="782" y="211"/>
                    <a:pt x="782" y="184"/>
                  </a:cubicBezTo>
                  <a:cubicBezTo>
                    <a:pt x="782" y="151"/>
                    <a:pt x="777" y="134"/>
                    <a:pt x="752" y="134"/>
                  </a:cubicBezTo>
                  <a:cubicBezTo>
                    <a:pt x="723" y="134"/>
                    <a:pt x="723" y="134"/>
                    <a:pt x="723" y="134"/>
                  </a:cubicBezTo>
                  <a:cubicBezTo>
                    <a:pt x="723" y="109"/>
                    <a:pt x="723" y="109"/>
                    <a:pt x="723" y="109"/>
                  </a:cubicBezTo>
                  <a:cubicBezTo>
                    <a:pt x="748" y="109"/>
                    <a:pt x="748" y="109"/>
                    <a:pt x="748" y="109"/>
                  </a:cubicBezTo>
                  <a:cubicBezTo>
                    <a:pt x="777" y="109"/>
                    <a:pt x="778" y="79"/>
                    <a:pt x="778" y="65"/>
                  </a:cubicBezTo>
                  <a:cubicBezTo>
                    <a:pt x="778" y="37"/>
                    <a:pt x="769" y="26"/>
                    <a:pt x="752" y="26"/>
                  </a:cubicBezTo>
                  <a:cubicBezTo>
                    <a:pt x="736" y="26"/>
                    <a:pt x="718" y="30"/>
                    <a:pt x="708" y="32"/>
                  </a:cubicBezTo>
                  <a:cubicBezTo>
                    <a:pt x="708" y="6"/>
                    <a:pt x="708" y="6"/>
                    <a:pt x="708" y="6"/>
                  </a:cubicBezTo>
                  <a:cubicBezTo>
                    <a:pt x="712" y="5"/>
                    <a:pt x="733" y="0"/>
                    <a:pt x="751" y="0"/>
                  </a:cubicBezTo>
                  <a:cubicBezTo>
                    <a:pt x="787" y="0"/>
                    <a:pt x="808" y="16"/>
                    <a:pt x="808" y="68"/>
                  </a:cubicBezTo>
                  <a:cubicBezTo>
                    <a:pt x="808" y="92"/>
                    <a:pt x="800" y="113"/>
                    <a:pt x="781" y="120"/>
                  </a:cubicBezTo>
                  <a:cubicBezTo>
                    <a:pt x="803" y="122"/>
                    <a:pt x="812" y="145"/>
                    <a:pt x="812" y="180"/>
                  </a:cubicBezTo>
                  <a:cubicBezTo>
                    <a:pt x="812" y="233"/>
                    <a:pt x="792" y="253"/>
                    <a:pt x="753" y="25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8" name="Freeform 6"/>
            <p:cNvSpPr>
              <a:spLocks/>
            </p:cNvSpPr>
            <p:nvPr userDrawn="1"/>
          </p:nvSpPr>
          <p:spPr bwMode="auto">
            <a:xfrm>
              <a:off x="14706725" y="696574"/>
              <a:ext cx="385822" cy="509805"/>
            </a:xfrm>
            <a:custGeom>
              <a:avLst/>
              <a:gdLst>
                <a:gd name="T0" fmla="*/ 252 w 252"/>
                <a:gd name="T1" fmla="*/ 227 h 332"/>
                <a:gd name="T2" fmla="*/ 237 w 252"/>
                <a:gd name="T3" fmla="*/ 229 h 332"/>
                <a:gd name="T4" fmla="*/ 132 w 252"/>
                <a:gd name="T5" fmla="*/ 30 h 332"/>
                <a:gd name="T6" fmla="*/ 142 w 252"/>
                <a:gd name="T7" fmla="*/ 0 h 332"/>
                <a:gd name="T8" fmla="*/ 7 w 252"/>
                <a:gd name="T9" fmla="*/ 50 h 332"/>
                <a:gd name="T10" fmla="*/ 0 w 252"/>
                <a:gd name="T11" fmla="*/ 78 h 332"/>
                <a:gd name="T12" fmla="*/ 142 w 252"/>
                <a:gd name="T13" fmla="*/ 332 h 332"/>
                <a:gd name="T14" fmla="*/ 252 w 252"/>
                <a:gd name="T15" fmla="*/ 227 h 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332">
                  <a:moveTo>
                    <a:pt x="252" y="227"/>
                  </a:moveTo>
                  <a:cubicBezTo>
                    <a:pt x="247" y="228"/>
                    <a:pt x="243" y="229"/>
                    <a:pt x="237" y="229"/>
                  </a:cubicBezTo>
                  <a:cubicBezTo>
                    <a:pt x="195" y="229"/>
                    <a:pt x="132" y="79"/>
                    <a:pt x="132" y="30"/>
                  </a:cubicBezTo>
                  <a:cubicBezTo>
                    <a:pt x="132" y="11"/>
                    <a:pt x="136" y="5"/>
                    <a:pt x="142" y="0"/>
                  </a:cubicBezTo>
                  <a:cubicBezTo>
                    <a:pt x="90" y="6"/>
                    <a:pt x="27" y="25"/>
                    <a:pt x="7" y="50"/>
                  </a:cubicBezTo>
                  <a:cubicBezTo>
                    <a:pt x="3" y="56"/>
                    <a:pt x="0" y="65"/>
                    <a:pt x="0" y="78"/>
                  </a:cubicBezTo>
                  <a:cubicBezTo>
                    <a:pt x="0" y="155"/>
                    <a:pt x="83" y="332"/>
                    <a:pt x="142" y="332"/>
                  </a:cubicBezTo>
                  <a:cubicBezTo>
                    <a:pt x="169" y="332"/>
                    <a:pt x="214" y="287"/>
                    <a:pt x="252" y="22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9" name="Freeform 7"/>
            <p:cNvSpPr>
              <a:spLocks/>
            </p:cNvSpPr>
            <p:nvPr userDrawn="1"/>
          </p:nvSpPr>
          <p:spPr bwMode="auto">
            <a:xfrm>
              <a:off x="15002377" y="688770"/>
              <a:ext cx="214153" cy="270509"/>
            </a:xfrm>
            <a:custGeom>
              <a:avLst/>
              <a:gdLst>
                <a:gd name="T0" fmla="*/ 31 w 140"/>
                <a:gd name="T1" fmla="*/ 0 h 176"/>
                <a:gd name="T2" fmla="*/ 140 w 140"/>
                <a:gd name="T3" fmla="*/ 39 h 176"/>
                <a:gd name="T4" fmla="*/ 80 w 140"/>
                <a:gd name="T5" fmla="*/ 176 h 176"/>
                <a:gd name="T6" fmla="*/ 0 w 140"/>
                <a:gd name="T7" fmla="*/ 27 h 176"/>
                <a:gd name="T8" fmla="*/ 31 w 140"/>
                <a:gd name="T9" fmla="*/ 0 h 176"/>
              </a:gdLst>
              <a:ahLst/>
              <a:cxnLst>
                <a:cxn ang="0">
                  <a:pos x="T0" y="T1"/>
                </a:cxn>
                <a:cxn ang="0">
                  <a:pos x="T2" y="T3"/>
                </a:cxn>
                <a:cxn ang="0">
                  <a:pos x="T4" y="T5"/>
                </a:cxn>
                <a:cxn ang="0">
                  <a:pos x="T6" y="T7"/>
                </a:cxn>
                <a:cxn ang="0">
                  <a:pos x="T8" y="T9"/>
                </a:cxn>
              </a:cxnLst>
              <a:rect l="0" t="0" r="r" b="b"/>
              <a:pathLst>
                <a:path w="140" h="176">
                  <a:moveTo>
                    <a:pt x="31" y="0"/>
                  </a:moveTo>
                  <a:cubicBezTo>
                    <a:pt x="85" y="0"/>
                    <a:pt x="140" y="9"/>
                    <a:pt x="140" y="39"/>
                  </a:cubicBezTo>
                  <a:cubicBezTo>
                    <a:pt x="140" y="101"/>
                    <a:pt x="100" y="176"/>
                    <a:pt x="80" y="176"/>
                  </a:cubicBezTo>
                  <a:cubicBezTo>
                    <a:pt x="44" y="176"/>
                    <a:pt x="0" y="77"/>
                    <a:pt x="0" y="27"/>
                  </a:cubicBezTo>
                  <a:cubicBezTo>
                    <a:pt x="0" y="4"/>
                    <a:pt x="9" y="0"/>
                    <a:pt x="31"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grpSp>
      <p:sp>
        <p:nvSpPr>
          <p:cNvPr id="4" name="Textplatzhalter 3">
            <a:extLst>
              <a:ext uri="{FF2B5EF4-FFF2-40B4-BE49-F238E27FC236}">
                <a16:creationId xmlns:a16="http://schemas.microsoft.com/office/drawing/2014/main" id="{D6838CBE-950A-421B-B08C-ECF1F01472A3}"/>
              </a:ext>
            </a:extLst>
          </p:cNvPr>
          <p:cNvSpPr>
            <a:spLocks noGrp="1"/>
          </p:cNvSpPr>
          <p:nvPr>
            <p:ph type="body" sz="quarter" idx="16" hasCustomPrompt="1"/>
          </p:nvPr>
        </p:nvSpPr>
        <p:spPr>
          <a:xfrm>
            <a:off x="1981837" y="7127639"/>
            <a:ext cx="6068603" cy="588800"/>
          </a:xfrm>
        </p:spPr>
        <p:txBody>
          <a:bodyPr>
            <a:noAutofit/>
          </a:bodyPr>
          <a:lstStyle>
            <a:lvl1pPr marL="0" indent="0">
              <a:buNone/>
              <a:defRPr sz="3556" b="1">
                <a:solidFill>
                  <a:schemeClr val="bg1"/>
                </a:solidFill>
                <a:effectLst>
                  <a:outerShdw blurRad="50800" dist="38100" dir="2700000" algn="tl" rotWithShape="0">
                    <a:prstClr val="black">
                      <a:alpha val="40000"/>
                    </a:prstClr>
                  </a:outerShdw>
                </a:effectLst>
              </a:defRPr>
            </a:lvl1pPr>
          </a:lstStyle>
          <a:p>
            <a:pPr lvl="0"/>
            <a:r>
              <a:rPr lang="de-DE"/>
              <a:t>@</a:t>
            </a:r>
            <a:r>
              <a:rPr lang="de-DE" err="1"/>
              <a:t>twitterhandle</a:t>
            </a:r>
            <a:endParaRPr lang="de-DE"/>
          </a:p>
        </p:txBody>
      </p:sp>
      <p:grpSp>
        <p:nvGrpSpPr>
          <p:cNvPr id="11" name="Group 10">
            <a:extLst>
              <a:ext uri="{FF2B5EF4-FFF2-40B4-BE49-F238E27FC236}">
                <a16:creationId xmlns:a16="http://schemas.microsoft.com/office/drawing/2014/main" id="{889989D5-3CB1-4FD4-A095-BC6E10473905}"/>
              </a:ext>
            </a:extLst>
          </p:cNvPr>
          <p:cNvGrpSpPr>
            <a:grpSpLocks noChangeAspect="1"/>
          </p:cNvGrpSpPr>
          <p:nvPr userDrawn="1"/>
        </p:nvGrpSpPr>
        <p:grpSpPr bwMode="auto">
          <a:xfrm>
            <a:off x="1265900" y="6985916"/>
            <a:ext cx="539756" cy="439634"/>
            <a:chOff x="3238" y="4580"/>
            <a:chExt cx="1930" cy="1572"/>
          </a:xfrm>
          <a:noFill/>
          <a:effectLst/>
        </p:grpSpPr>
        <p:sp>
          <p:nvSpPr>
            <p:cNvPr id="12" name="AutoShape 9">
              <a:extLst>
                <a:ext uri="{FF2B5EF4-FFF2-40B4-BE49-F238E27FC236}">
                  <a16:creationId xmlns:a16="http://schemas.microsoft.com/office/drawing/2014/main" id="{0FF58BAD-BBA2-4D1F-98C5-72D4DC333416}"/>
                </a:ext>
              </a:extLst>
            </p:cNvPr>
            <p:cNvSpPr>
              <a:spLocks noChangeAspect="1" noChangeArrowheads="1" noTextEdit="1"/>
            </p:cNvSpPr>
            <p:nvPr userDrawn="1"/>
          </p:nvSpPr>
          <p:spPr bwMode="auto">
            <a:xfrm>
              <a:off x="3238" y="4580"/>
              <a:ext cx="1930" cy="157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de-DE" sz="1801">
                <a:effectLst>
                  <a:outerShdw blurRad="50800" dist="38100" dir="5400000" algn="t" rotWithShape="0">
                    <a:prstClr val="black">
                      <a:alpha val="40000"/>
                    </a:prstClr>
                  </a:outerShdw>
                </a:effectLst>
              </a:endParaRPr>
            </a:p>
          </p:txBody>
        </p:sp>
        <p:sp>
          <p:nvSpPr>
            <p:cNvPr id="14" name="Freeform 11">
              <a:extLst>
                <a:ext uri="{FF2B5EF4-FFF2-40B4-BE49-F238E27FC236}">
                  <a16:creationId xmlns:a16="http://schemas.microsoft.com/office/drawing/2014/main" id="{1650A40D-8036-45EB-A282-AAC11A125529}"/>
                </a:ext>
              </a:extLst>
            </p:cNvPr>
            <p:cNvSpPr>
              <a:spLocks/>
            </p:cNvSpPr>
            <p:nvPr userDrawn="1"/>
          </p:nvSpPr>
          <p:spPr bwMode="auto">
            <a:xfrm>
              <a:off x="3236" y="4578"/>
              <a:ext cx="1934" cy="1572"/>
            </a:xfrm>
            <a:custGeom>
              <a:avLst/>
              <a:gdLst>
                <a:gd name="T0" fmla="*/ 1094 w 1094"/>
                <a:gd name="T1" fmla="*/ 105 h 888"/>
                <a:gd name="T2" fmla="*/ 965 w 1094"/>
                <a:gd name="T3" fmla="*/ 140 h 888"/>
                <a:gd name="T4" fmla="*/ 1064 w 1094"/>
                <a:gd name="T5" fmla="*/ 16 h 888"/>
                <a:gd name="T6" fmla="*/ 921 w 1094"/>
                <a:gd name="T7" fmla="*/ 71 h 888"/>
                <a:gd name="T8" fmla="*/ 757 w 1094"/>
                <a:gd name="T9" fmla="*/ 0 h 888"/>
                <a:gd name="T10" fmla="*/ 533 w 1094"/>
                <a:gd name="T11" fmla="*/ 224 h 888"/>
                <a:gd name="T12" fmla="*/ 539 w 1094"/>
                <a:gd name="T13" fmla="*/ 275 h 888"/>
                <a:gd name="T14" fmla="*/ 76 w 1094"/>
                <a:gd name="T15" fmla="*/ 41 h 888"/>
                <a:gd name="T16" fmla="*/ 46 w 1094"/>
                <a:gd name="T17" fmla="*/ 154 h 888"/>
                <a:gd name="T18" fmla="*/ 146 w 1094"/>
                <a:gd name="T19" fmla="*/ 340 h 888"/>
                <a:gd name="T20" fmla="*/ 44 w 1094"/>
                <a:gd name="T21" fmla="*/ 312 h 888"/>
                <a:gd name="T22" fmla="*/ 44 w 1094"/>
                <a:gd name="T23" fmla="*/ 315 h 888"/>
                <a:gd name="T24" fmla="*/ 224 w 1094"/>
                <a:gd name="T25" fmla="*/ 535 h 888"/>
                <a:gd name="T26" fmla="*/ 165 w 1094"/>
                <a:gd name="T27" fmla="*/ 543 h 888"/>
                <a:gd name="T28" fmla="*/ 123 w 1094"/>
                <a:gd name="T29" fmla="*/ 539 h 888"/>
                <a:gd name="T30" fmla="*/ 332 w 1094"/>
                <a:gd name="T31" fmla="*/ 695 h 888"/>
                <a:gd name="T32" fmla="*/ 54 w 1094"/>
                <a:gd name="T33" fmla="*/ 791 h 888"/>
                <a:gd name="T34" fmla="*/ 0 w 1094"/>
                <a:gd name="T35" fmla="*/ 788 h 888"/>
                <a:gd name="T36" fmla="*/ 344 w 1094"/>
                <a:gd name="T37" fmla="*/ 888 h 888"/>
                <a:gd name="T38" fmla="*/ 982 w 1094"/>
                <a:gd name="T39" fmla="*/ 250 h 888"/>
                <a:gd name="T40" fmla="*/ 982 w 1094"/>
                <a:gd name="T41" fmla="*/ 221 h 888"/>
                <a:gd name="T42" fmla="*/ 1094 w 1094"/>
                <a:gd name="T43" fmla="*/ 105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4" h="888">
                  <a:moveTo>
                    <a:pt x="1094" y="105"/>
                  </a:moveTo>
                  <a:cubicBezTo>
                    <a:pt x="1054" y="123"/>
                    <a:pt x="1010" y="135"/>
                    <a:pt x="965" y="140"/>
                  </a:cubicBezTo>
                  <a:cubicBezTo>
                    <a:pt x="1011" y="112"/>
                    <a:pt x="1047" y="68"/>
                    <a:pt x="1064" y="16"/>
                  </a:cubicBezTo>
                  <a:cubicBezTo>
                    <a:pt x="1020" y="42"/>
                    <a:pt x="972" y="60"/>
                    <a:pt x="921" y="71"/>
                  </a:cubicBezTo>
                  <a:cubicBezTo>
                    <a:pt x="880" y="27"/>
                    <a:pt x="822" y="0"/>
                    <a:pt x="757" y="0"/>
                  </a:cubicBezTo>
                  <a:cubicBezTo>
                    <a:pt x="633" y="0"/>
                    <a:pt x="533" y="100"/>
                    <a:pt x="533" y="224"/>
                  </a:cubicBezTo>
                  <a:cubicBezTo>
                    <a:pt x="533" y="242"/>
                    <a:pt x="535" y="259"/>
                    <a:pt x="539" y="275"/>
                  </a:cubicBezTo>
                  <a:cubicBezTo>
                    <a:pt x="352" y="266"/>
                    <a:pt x="187" y="176"/>
                    <a:pt x="76" y="41"/>
                  </a:cubicBezTo>
                  <a:cubicBezTo>
                    <a:pt x="57" y="74"/>
                    <a:pt x="46" y="112"/>
                    <a:pt x="46" y="154"/>
                  </a:cubicBezTo>
                  <a:cubicBezTo>
                    <a:pt x="46" y="231"/>
                    <a:pt x="86" y="300"/>
                    <a:pt x="146" y="340"/>
                  </a:cubicBezTo>
                  <a:cubicBezTo>
                    <a:pt x="109" y="339"/>
                    <a:pt x="74" y="329"/>
                    <a:pt x="44" y="312"/>
                  </a:cubicBezTo>
                  <a:cubicBezTo>
                    <a:pt x="44" y="313"/>
                    <a:pt x="44" y="314"/>
                    <a:pt x="44" y="315"/>
                  </a:cubicBezTo>
                  <a:cubicBezTo>
                    <a:pt x="44" y="424"/>
                    <a:pt x="121" y="514"/>
                    <a:pt x="224" y="535"/>
                  </a:cubicBezTo>
                  <a:cubicBezTo>
                    <a:pt x="205" y="540"/>
                    <a:pt x="185" y="543"/>
                    <a:pt x="165" y="543"/>
                  </a:cubicBezTo>
                  <a:cubicBezTo>
                    <a:pt x="151" y="543"/>
                    <a:pt x="136" y="541"/>
                    <a:pt x="123" y="539"/>
                  </a:cubicBezTo>
                  <a:cubicBezTo>
                    <a:pt x="151" y="628"/>
                    <a:pt x="234" y="693"/>
                    <a:pt x="332" y="695"/>
                  </a:cubicBezTo>
                  <a:cubicBezTo>
                    <a:pt x="256" y="755"/>
                    <a:pt x="159" y="791"/>
                    <a:pt x="54" y="791"/>
                  </a:cubicBezTo>
                  <a:cubicBezTo>
                    <a:pt x="36" y="791"/>
                    <a:pt x="18" y="790"/>
                    <a:pt x="0" y="788"/>
                  </a:cubicBezTo>
                  <a:cubicBezTo>
                    <a:pt x="100" y="851"/>
                    <a:pt x="217" y="888"/>
                    <a:pt x="344" y="888"/>
                  </a:cubicBezTo>
                  <a:cubicBezTo>
                    <a:pt x="757" y="888"/>
                    <a:pt x="982" y="547"/>
                    <a:pt x="982" y="250"/>
                  </a:cubicBezTo>
                  <a:cubicBezTo>
                    <a:pt x="982" y="240"/>
                    <a:pt x="982" y="231"/>
                    <a:pt x="982" y="221"/>
                  </a:cubicBezTo>
                  <a:cubicBezTo>
                    <a:pt x="1026" y="189"/>
                    <a:pt x="1064" y="150"/>
                    <a:pt x="1094"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de-DE" sz="1801">
                <a:effectLst>
                  <a:outerShdw blurRad="50800" dist="38100" dir="5400000" algn="t" rotWithShape="0">
                    <a:prstClr val="black">
                      <a:alpha val="40000"/>
                    </a:prstClr>
                  </a:outerShdw>
                </a:effectLst>
              </a:endParaRPr>
            </a:p>
          </p:txBody>
        </p:sp>
      </p:grpSp>
      <p:pic>
        <p:nvPicPr>
          <p:cNvPr id="15" name="Grafik 14">
            <a:extLst>
              <a:ext uri="{FF2B5EF4-FFF2-40B4-BE49-F238E27FC236}">
                <a16:creationId xmlns:a16="http://schemas.microsoft.com/office/drawing/2014/main" id="{83AFF4BA-A276-4607-A738-53C183B0A74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00163" y="7119302"/>
            <a:ext cx="588818" cy="588800"/>
          </a:xfrm>
          <a:prstGeom prst="rect">
            <a:avLst/>
          </a:prstGeom>
        </p:spPr>
      </p:pic>
      <p:sp>
        <p:nvSpPr>
          <p:cNvPr id="3" name="Textfeld 2">
            <a:extLst>
              <a:ext uri="{FF2B5EF4-FFF2-40B4-BE49-F238E27FC236}">
                <a16:creationId xmlns:a16="http://schemas.microsoft.com/office/drawing/2014/main" id="{2B0769DE-C321-4886-AC9B-24A32FFEA42C}"/>
              </a:ext>
            </a:extLst>
          </p:cNvPr>
          <p:cNvSpPr txBox="1"/>
          <p:nvPr userDrawn="1"/>
        </p:nvSpPr>
        <p:spPr>
          <a:xfrm>
            <a:off x="1190625" y="1395307"/>
            <a:ext cx="6877050" cy="1662571"/>
          </a:xfrm>
          <a:prstGeom prst="rect">
            <a:avLst/>
          </a:prstGeom>
          <a:noFill/>
        </p:spPr>
        <p:txBody>
          <a:bodyPr wrap="square" lIns="0" tIns="0" rIns="0" bIns="0" rtlCol="0">
            <a:spAutoFit/>
          </a:bodyPr>
          <a:lstStyle/>
          <a:p>
            <a:r>
              <a:rPr lang="de-DE" sz="9671" b="1" i="1">
                <a:solidFill>
                  <a:schemeClr val="bg1"/>
                </a:solidFill>
                <a:effectLst>
                  <a:outerShdw blurRad="38100" dist="38100" dir="2700000" algn="tl">
                    <a:srgbClr val="000000">
                      <a:alpha val="43137"/>
                    </a:srgbClr>
                  </a:outerShdw>
                </a:effectLst>
              </a:rPr>
              <a:t>QUESTIONS?</a:t>
            </a:r>
          </a:p>
        </p:txBody>
      </p:sp>
      <p:pic>
        <p:nvPicPr>
          <p:cNvPr id="16" name="Grafik 15">
            <a:extLst>
              <a:ext uri="{FF2B5EF4-FFF2-40B4-BE49-F238E27FC236}">
                <a16:creationId xmlns:a16="http://schemas.microsoft.com/office/drawing/2014/main" id="{FB2F648F-8216-44C4-9931-E6634310A675}"/>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200163" y="7860912"/>
            <a:ext cx="588818" cy="588800"/>
          </a:xfrm>
          <a:prstGeom prst="rect">
            <a:avLst/>
          </a:prstGeom>
        </p:spPr>
      </p:pic>
      <p:sp>
        <p:nvSpPr>
          <p:cNvPr id="17" name="Textplatzhalter 3">
            <a:extLst>
              <a:ext uri="{FF2B5EF4-FFF2-40B4-BE49-F238E27FC236}">
                <a16:creationId xmlns:a16="http://schemas.microsoft.com/office/drawing/2014/main" id="{853F0ADB-7560-4B50-A558-76A3BE04E4F5}"/>
              </a:ext>
            </a:extLst>
          </p:cNvPr>
          <p:cNvSpPr>
            <a:spLocks noGrp="1"/>
          </p:cNvSpPr>
          <p:nvPr>
            <p:ph type="body" sz="quarter" idx="17" hasCustomPrompt="1"/>
          </p:nvPr>
        </p:nvSpPr>
        <p:spPr>
          <a:xfrm>
            <a:off x="1981837" y="7860912"/>
            <a:ext cx="6068603" cy="588800"/>
          </a:xfrm>
        </p:spPr>
        <p:txBody>
          <a:bodyPr>
            <a:noAutofit/>
          </a:bodyPr>
          <a:lstStyle>
            <a:lvl1pPr marL="0" indent="0">
              <a:buNone/>
              <a:defRPr sz="3556" b="0">
                <a:solidFill>
                  <a:schemeClr val="bg1"/>
                </a:solidFill>
                <a:effectLst>
                  <a:outerShdw blurRad="50800" dist="38100" dir="2700000" algn="tl" rotWithShape="0">
                    <a:prstClr val="black">
                      <a:alpha val="40000"/>
                    </a:prstClr>
                  </a:outerShdw>
                </a:effectLst>
                <a:latin typeface="+mj-lt"/>
                <a:ea typeface="Source Sans Pro Light" panose="020B0403030403020204" pitchFamily="34" charset="0"/>
              </a:defRPr>
            </a:lvl1pPr>
          </a:lstStyle>
          <a:p>
            <a:pPr lvl="0"/>
            <a:r>
              <a:rPr lang="de-DE"/>
              <a:t>email@typo3.com</a:t>
            </a:r>
          </a:p>
        </p:txBody>
      </p:sp>
    </p:spTree>
    <p:extLst>
      <p:ext uri="{BB962C8B-B14F-4D97-AF65-F5344CB8AC3E}">
        <p14:creationId xmlns:p14="http://schemas.microsoft.com/office/powerpoint/2010/main" val="4168595889"/>
      </p:ext>
    </p:extLst>
  </p:cSld>
  <p:clrMapOvr>
    <a:masterClrMapping/>
  </p:clrMapOvr>
  <p:extLst>
    <p:ext uri="{DCECCB84-F9BA-43D5-87BE-67443E8EF086}">
      <p15:sldGuideLst xmlns:p15="http://schemas.microsoft.com/office/powerpoint/2012/main">
        <p15:guide id="1" orient="horz" pos="30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p:bg>
      <p:bgPr>
        <a:solidFill>
          <a:schemeClr val="accent1"/>
        </a:solidFill>
        <a:effectLst/>
      </p:bgPr>
    </p:bg>
    <p:spTree>
      <p:nvGrpSpPr>
        <p:cNvPr id="1" name=""/>
        <p:cNvGrpSpPr/>
        <p:nvPr/>
      </p:nvGrpSpPr>
      <p:grpSpPr>
        <a:xfrm>
          <a:off x="0" y="0"/>
          <a:ext cx="0" cy="0"/>
          <a:chOff x="0" y="0"/>
          <a:chExt cx="0" cy="0"/>
        </a:xfrm>
      </p:grpSpPr>
      <p:grpSp>
        <p:nvGrpSpPr>
          <p:cNvPr id="13" name="Gruppieren 12">
            <a:extLst>
              <a:ext uri="{FF2B5EF4-FFF2-40B4-BE49-F238E27FC236}">
                <a16:creationId xmlns:a16="http://schemas.microsoft.com/office/drawing/2014/main" id="{75686788-4848-4DA1-9F56-4B126C600E7E}"/>
              </a:ext>
            </a:extLst>
          </p:cNvPr>
          <p:cNvGrpSpPr/>
          <p:nvPr userDrawn="1"/>
        </p:nvGrpSpPr>
        <p:grpSpPr>
          <a:xfrm>
            <a:off x="14706726" y="688771"/>
            <a:ext cx="1855411" cy="517609"/>
            <a:chOff x="14706725" y="688770"/>
            <a:chExt cx="1855411" cy="517609"/>
          </a:xfrm>
        </p:grpSpPr>
        <p:sp>
          <p:nvSpPr>
            <p:cNvPr id="14" name="Freeform 5">
              <a:extLst>
                <a:ext uri="{FF2B5EF4-FFF2-40B4-BE49-F238E27FC236}">
                  <a16:creationId xmlns:a16="http://schemas.microsoft.com/office/drawing/2014/main" id="{29AFC784-E7CF-43C5-97EB-D8A869FB37CD}"/>
                </a:ext>
              </a:extLst>
            </p:cNvPr>
            <p:cNvSpPr>
              <a:spLocks noEditPoints="1"/>
            </p:cNvSpPr>
            <p:nvPr userDrawn="1"/>
          </p:nvSpPr>
          <p:spPr bwMode="auto">
            <a:xfrm>
              <a:off x="15318837" y="817956"/>
              <a:ext cx="1243299" cy="388423"/>
            </a:xfrm>
            <a:custGeom>
              <a:avLst/>
              <a:gdLst>
                <a:gd name="T0" fmla="*/ 85 w 812"/>
                <a:gd name="T1" fmla="*/ 29 h 253"/>
                <a:gd name="T2" fmla="*/ 85 w 812"/>
                <a:gd name="T3" fmla="*/ 250 h 253"/>
                <a:gd name="T4" fmla="*/ 54 w 812"/>
                <a:gd name="T5" fmla="*/ 250 h 253"/>
                <a:gd name="T6" fmla="*/ 54 w 812"/>
                <a:gd name="T7" fmla="*/ 29 h 253"/>
                <a:gd name="T8" fmla="*/ 0 w 812"/>
                <a:gd name="T9" fmla="*/ 29 h 253"/>
                <a:gd name="T10" fmla="*/ 0 w 812"/>
                <a:gd name="T11" fmla="*/ 2 h 253"/>
                <a:gd name="T12" fmla="*/ 140 w 812"/>
                <a:gd name="T13" fmla="*/ 2 h 253"/>
                <a:gd name="T14" fmla="*/ 140 w 812"/>
                <a:gd name="T15" fmla="*/ 29 h 253"/>
                <a:gd name="T16" fmla="*/ 85 w 812"/>
                <a:gd name="T17" fmla="*/ 29 h 253"/>
                <a:gd name="T18" fmla="*/ 250 w 812"/>
                <a:gd name="T19" fmla="*/ 135 h 253"/>
                <a:gd name="T20" fmla="*/ 250 w 812"/>
                <a:gd name="T21" fmla="*/ 250 h 253"/>
                <a:gd name="T22" fmla="*/ 218 w 812"/>
                <a:gd name="T23" fmla="*/ 250 h 253"/>
                <a:gd name="T24" fmla="*/ 218 w 812"/>
                <a:gd name="T25" fmla="*/ 135 h 253"/>
                <a:gd name="T26" fmla="*/ 155 w 812"/>
                <a:gd name="T27" fmla="*/ 2 h 253"/>
                <a:gd name="T28" fmla="*/ 189 w 812"/>
                <a:gd name="T29" fmla="*/ 2 h 253"/>
                <a:gd name="T30" fmla="*/ 236 w 812"/>
                <a:gd name="T31" fmla="*/ 103 h 253"/>
                <a:gd name="T32" fmla="*/ 282 w 812"/>
                <a:gd name="T33" fmla="*/ 2 h 253"/>
                <a:gd name="T34" fmla="*/ 315 w 812"/>
                <a:gd name="T35" fmla="*/ 2 h 253"/>
                <a:gd name="T36" fmla="*/ 250 w 812"/>
                <a:gd name="T37" fmla="*/ 135 h 253"/>
                <a:gd name="T38" fmla="*/ 410 w 812"/>
                <a:gd name="T39" fmla="*/ 157 h 253"/>
                <a:gd name="T40" fmla="*/ 380 w 812"/>
                <a:gd name="T41" fmla="*/ 157 h 253"/>
                <a:gd name="T42" fmla="*/ 380 w 812"/>
                <a:gd name="T43" fmla="*/ 250 h 253"/>
                <a:gd name="T44" fmla="*/ 350 w 812"/>
                <a:gd name="T45" fmla="*/ 250 h 253"/>
                <a:gd name="T46" fmla="*/ 350 w 812"/>
                <a:gd name="T47" fmla="*/ 2 h 253"/>
                <a:gd name="T48" fmla="*/ 410 w 812"/>
                <a:gd name="T49" fmla="*/ 0 h 253"/>
                <a:gd name="T50" fmla="*/ 479 w 812"/>
                <a:gd name="T51" fmla="*/ 77 h 253"/>
                <a:gd name="T52" fmla="*/ 410 w 812"/>
                <a:gd name="T53" fmla="*/ 157 h 253"/>
                <a:gd name="T54" fmla="*/ 414 w 812"/>
                <a:gd name="T55" fmla="*/ 25 h 253"/>
                <a:gd name="T56" fmla="*/ 380 w 812"/>
                <a:gd name="T57" fmla="*/ 28 h 253"/>
                <a:gd name="T58" fmla="*/ 380 w 812"/>
                <a:gd name="T59" fmla="*/ 131 h 253"/>
                <a:gd name="T60" fmla="*/ 414 w 812"/>
                <a:gd name="T61" fmla="*/ 131 h 253"/>
                <a:gd name="T62" fmla="*/ 447 w 812"/>
                <a:gd name="T63" fmla="*/ 79 h 253"/>
                <a:gd name="T64" fmla="*/ 414 w 812"/>
                <a:gd name="T65" fmla="*/ 25 h 253"/>
                <a:gd name="T66" fmla="*/ 590 w 812"/>
                <a:gd name="T67" fmla="*/ 253 h 253"/>
                <a:gd name="T68" fmla="*/ 516 w 812"/>
                <a:gd name="T69" fmla="*/ 123 h 253"/>
                <a:gd name="T70" fmla="*/ 590 w 812"/>
                <a:gd name="T71" fmla="*/ 0 h 253"/>
                <a:gd name="T72" fmla="*/ 664 w 812"/>
                <a:gd name="T73" fmla="*/ 123 h 253"/>
                <a:gd name="T74" fmla="*/ 590 w 812"/>
                <a:gd name="T75" fmla="*/ 253 h 253"/>
                <a:gd name="T76" fmla="*/ 590 w 812"/>
                <a:gd name="T77" fmla="*/ 26 h 253"/>
                <a:gd name="T78" fmla="*/ 547 w 812"/>
                <a:gd name="T79" fmla="*/ 125 h 253"/>
                <a:gd name="T80" fmla="*/ 590 w 812"/>
                <a:gd name="T81" fmla="*/ 227 h 253"/>
                <a:gd name="T82" fmla="*/ 632 w 812"/>
                <a:gd name="T83" fmla="*/ 125 h 253"/>
                <a:gd name="T84" fmla="*/ 590 w 812"/>
                <a:gd name="T85" fmla="*/ 26 h 253"/>
                <a:gd name="T86" fmla="*/ 753 w 812"/>
                <a:gd name="T87" fmla="*/ 253 h 253"/>
                <a:gd name="T88" fmla="*/ 706 w 812"/>
                <a:gd name="T89" fmla="*/ 246 h 253"/>
                <a:gd name="T90" fmla="*/ 706 w 812"/>
                <a:gd name="T91" fmla="*/ 221 h 253"/>
                <a:gd name="T92" fmla="*/ 752 w 812"/>
                <a:gd name="T93" fmla="*/ 226 h 253"/>
                <a:gd name="T94" fmla="*/ 782 w 812"/>
                <a:gd name="T95" fmla="*/ 184 h 253"/>
                <a:gd name="T96" fmla="*/ 752 w 812"/>
                <a:gd name="T97" fmla="*/ 134 h 253"/>
                <a:gd name="T98" fmla="*/ 723 w 812"/>
                <a:gd name="T99" fmla="*/ 134 h 253"/>
                <a:gd name="T100" fmla="*/ 723 w 812"/>
                <a:gd name="T101" fmla="*/ 109 h 253"/>
                <a:gd name="T102" fmla="*/ 748 w 812"/>
                <a:gd name="T103" fmla="*/ 109 h 253"/>
                <a:gd name="T104" fmla="*/ 778 w 812"/>
                <a:gd name="T105" fmla="*/ 65 h 253"/>
                <a:gd name="T106" fmla="*/ 752 w 812"/>
                <a:gd name="T107" fmla="*/ 26 h 253"/>
                <a:gd name="T108" fmla="*/ 708 w 812"/>
                <a:gd name="T109" fmla="*/ 32 h 253"/>
                <a:gd name="T110" fmla="*/ 708 w 812"/>
                <a:gd name="T111" fmla="*/ 6 h 253"/>
                <a:gd name="T112" fmla="*/ 751 w 812"/>
                <a:gd name="T113" fmla="*/ 0 h 253"/>
                <a:gd name="T114" fmla="*/ 808 w 812"/>
                <a:gd name="T115" fmla="*/ 68 h 253"/>
                <a:gd name="T116" fmla="*/ 781 w 812"/>
                <a:gd name="T117" fmla="*/ 120 h 253"/>
                <a:gd name="T118" fmla="*/ 812 w 812"/>
                <a:gd name="T119" fmla="*/ 180 h 253"/>
                <a:gd name="T120" fmla="*/ 753 w 812"/>
                <a:gd name="T121"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2" h="253">
                  <a:moveTo>
                    <a:pt x="85" y="29"/>
                  </a:moveTo>
                  <a:cubicBezTo>
                    <a:pt x="85" y="250"/>
                    <a:pt x="85" y="250"/>
                    <a:pt x="85" y="250"/>
                  </a:cubicBezTo>
                  <a:cubicBezTo>
                    <a:pt x="54" y="250"/>
                    <a:pt x="54" y="250"/>
                    <a:pt x="54" y="250"/>
                  </a:cubicBezTo>
                  <a:cubicBezTo>
                    <a:pt x="54" y="29"/>
                    <a:pt x="54" y="29"/>
                    <a:pt x="54" y="29"/>
                  </a:cubicBezTo>
                  <a:cubicBezTo>
                    <a:pt x="0" y="29"/>
                    <a:pt x="0" y="29"/>
                    <a:pt x="0" y="29"/>
                  </a:cubicBezTo>
                  <a:cubicBezTo>
                    <a:pt x="0" y="2"/>
                    <a:pt x="0" y="2"/>
                    <a:pt x="0" y="2"/>
                  </a:cubicBezTo>
                  <a:cubicBezTo>
                    <a:pt x="140" y="2"/>
                    <a:pt x="140" y="2"/>
                    <a:pt x="140" y="2"/>
                  </a:cubicBezTo>
                  <a:cubicBezTo>
                    <a:pt x="140" y="29"/>
                    <a:pt x="140" y="29"/>
                    <a:pt x="140" y="29"/>
                  </a:cubicBezTo>
                  <a:lnTo>
                    <a:pt x="85" y="29"/>
                  </a:lnTo>
                  <a:close/>
                  <a:moveTo>
                    <a:pt x="250" y="135"/>
                  </a:moveTo>
                  <a:cubicBezTo>
                    <a:pt x="250" y="250"/>
                    <a:pt x="250" y="250"/>
                    <a:pt x="250" y="250"/>
                  </a:cubicBezTo>
                  <a:cubicBezTo>
                    <a:pt x="218" y="250"/>
                    <a:pt x="218" y="250"/>
                    <a:pt x="218" y="250"/>
                  </a:cubicBezTo>
                  <a:cubicBezTo>
                    <a:pt x="218" y="135"/>
                    <a:pt x="218" y="135"/>
                    <a:pt x="218" y="135"/>
                  </a:cubicBezTo>
                  <a:cubicBezTo>
                    <a:pt x="155" y="2"/>
                    <a:pt x="155" y="2"/>
                    <a:pt x="155" y="2"/>
                  </a:cubicBezTo>
                  <a:cubicBezTo>
                    <a:pt x="189" y="2"/>
                    <a:pt x="189" y="2"/>
                    <a:pt x="189" y="2"/>
                  </a:cubicBezTo>
                  <a:cubicBezTo>
                    <a:pt x="236" y="103"/>
                    <a:pt x="236" y="103"/>
                    <a:pt x="236" y="103"/>
                  </a:cubicBezTo>
                  <a:cubicBezTo>
                    <a:pt x="282" y="2"/>
                    <a:pt x="282" y="2"/>
                    <a:pt x="282" y="2"/>
                  </a:cubicBezTo>
                  <a:cubicBezTo>
                    <a:pt x="315" y="2"/>
                    <a:pt x="315" y="2"/>
                    <a:pt x="315" y="2"/>
                  </a:cubicBezTo>
                  <a:lnTo>
                    <a:pt x="250" y="135"/>
                  </a:lnTo>
                  <a:close/>
                  <a:moveTo>
                    <a:pt x="410" y="157"/>
                  </a:moveTo>
                  <a:cubicBezTo>
                    <a:pt x="380" y="157"/>
                    <a:pt x="380" y="157"/>
                    <a:pt x="380" y="157"/>
                  </a:cubicBezTo>
                  <a:cubicBezTo>
                    <a:pt x="380" y="250"/>
                    <a:pt x="380" y="250"/>
                    <a:pt x="380" y="250"/>
                  </a:cubicBezTo>
                  <a:cubicBezTo>
                    <a:pt x="350" y="250"/>
                    <a:pt x="350" y="250"/>
                    <a:pt x="350" y="250"/>
                  </a:cubicBezTo>
                  <a:cubicBezTo>
                    <a:pt x="350" y="2"/>
                    <a:pt x="350" y="2"/>
                    <a:pt x="350" y="2"/>
                  </a:cubicBezTo>
                  <a:cubicBezTo>
                    <a:pt x="350" y="2"/>
                    <a:pt x="380" y="0"/>
                    <a:pt x="410" y="0"/>
                  </a:cubicBezTo>
                  <a:cubicBezTo>
                    <a:pt x="463" y="0"/>
                    <a:pt x="479" y="33"/>
                    <a:pt x="479" y="77"/>
                  </a:cubicBezTo>
                  <a:cubicBezTo>
                    <a:pt x="479" y="130"/>
                    <a:pt x="460" y="157"/>
                    <a:pt x="410" y="157"/>
                  </a:cubicBezTo>
                  <a:moveTo>
                    <a:pt x="414" y="25"/>
                  </a:moveTo>
                  <a:cubicBezTo>
                    <a:pt x="394" y="25"/>
                    <a:pt x="380" y="28"/>
                    <a:pt x="380" y="28"/>
                  </a:cubicBezTo>
                  <a:cubicBezTo>
                    <a:pt x="380" y="131"/>
                    <a:pt x="380" y="131"/>
                    <a:pt x="380" y="131"/>
                  </a:cubicBezTo>
                  <a:cubicBezTo>
                    <a:pt x="414" y="131"/>
                    <a:pt x="414" y="131"/>
                    <a:pt x="414" y="131"/>
                  </a:cubicBezTo>
                  <a:cubicBezTo>
                    <a:pt x="434" y="131"/>
                    <a:pt x="447" y="118"/>
                    <a:pt x="447" y="79"/>
                  </a:cubicBezTo>
                  <a:cubicBezTo>
                    <a:pt x="447" y="44"/>
                    <a:pt x="439" y="25"/>
                    <a:pt x="414" y="25"/>
                  </a:cubicBezTo>
                  <a:moveTo>
                    <a:pt x="590" y="253"/>
                  </a:moveTo>
                  <a:cubicBezTo>
                    <a:pt x="532" y="253"/>
                    <a:pt x="516" y="210"/>
                    <a:pt x="516" y="123"/>
                  </a:cubicBezTo>
                  <a:cubicBezTo>
                    <a:pt x="516" y="40"/>
                    <a:pt x="532" y="0"/>
                    <a:pt x="590" y="0"/>
                  </a:cubicBezTo>
                  <a:cubicBezTo>
                    <a:pt x="648" y="0"/>
                    <a:pt x="664" y="40"/>
                    <a:pt x="664" y="123"/>
                  </a:cubicBezTo>
                  <a:cubicBezTo>
                    <a:pt x="664" y="210"/>
                    <a:pt x="648" y="253"/>
                    <a:pt x="590" y="253"/>
                  </a:cubicBezTo>
                  <a:moveTo>
                    <a:pt x="590" y="26"/>
                  </a:moveTo>
                  <a:cubicBezTo>
                    <a:pt x="558" y="26"/>
                    <a:pt x="547" y="47"/>
                    <a:pt x="547" y="125"/>
                  </a:cubicBezTo>
                  <a:cubicBezTo>
                    <a:pt x="547" y="201"/>
                    <a:pt x="558" y="227"/>
                    <a:pt x="590" y="227"/>
                  </a:cubicBezTo>
                  <a:cubicBezTo>
                    <a:pt x="622" y="227"/>
                    <a:pt x="632" y="201"/>
                    <a:pt x="632" y="125"/>
                  </a:cubicBezTo>
                  <a:cubicBezTo>
                    <a:pt x="632" y="47"/>
                    <a:pt x="622" y="26"/>
                    <a:pt x="590" y="26"/>
                  </a:cubicBezTo>
                  <a:moveTo>
                    <a:pt x="753" y="253"/>
                  </a:moveTo>
                  <a:cubicBezTo>
                    <a:pt x="735" y="253"/>
                    <a:pt x="710" y="247"/>
                    <a:pt x="706" y="246"/>
                  </a:cubicBezTo>
                  <a:cubicBezTo>
                    <a:pt x="706" y="221"/>
                    <a:pt x="706" y="221"/>
                    <a:pt x="706" y="221"/>
                  </a:cubicBezTo>
                  <a:cubicBezTo>
                    <a:pt x="715" y="222"/>
                    <a:pt x="737" y="226"/>
                    <a:pt x="752" y="226"/>
                  </a:cubicBezTo>
                  <a:cubicBezTo>
                    <a:pt x="770" y="226"/>
                    <a:pt x="782" y="211"/>
                    <a:pt x="782" y="184"/>
                  </a:cubicBezTo>
                  <a:cubicBezTo>
                    <a:pt x="782" y="151"/>
                    <a:pt x="777" y="134"/>
                    <a:pt x="752" y="134"/>
                  </a:cubicBezTo>
                  <a:cubicBezTo>
                    <a:pt x="723" y="134"/>
                    <a:pt x="723" y="134"/>
                    <a:pt x="723" y="134"/>
                  </a:cubicBezTo>
                  <a:cubicBezTo>
                    <a:pt x="723" y="109"/>
                    <a:pt x="723" y="109"/>
                    <a:pt x="723" y="109"/>
                  </a:cubicBezTo>
                  <a:cubicBezTo>
                    <a:pt x="748" y="109"/>
                    <a:pt x="748" y="109"/>
                    <a:pt x="748" y="109"/>
                  </a:cubicBezTo>
                  <a:cubicBezTo>
                    <a:pt x="777" y="109"/>
                    <a:pt x="778" y="79"/>
                    <a:pt x="778" y="65"/>
                  </a:cubicBezTo>
                  <a:cubicBezTo>
                    <a:pt x="778" y="37"/>
                    <a:pt x="769" y="26"/>
                    <a:pt x="752" y="26"/>
                  </a:cubicBezTo>
                  <a:cubicBezTo>
                    <a:pt x="736" y="26"/>
                    <a:pt x="718" y="30"/>
                    <a:pt x="708" y="32"/>
                  </a:cubicBezTo>
                  <a:cubicBezTo>
                    <a:pt x="708" y="6"/>
                    <a:pt x="708" y="6"/>
                    <a:pt x="708" y="6"/>
                  </a:cubicBezTo>
                  <a:cubicBezTo>
                    <a:pt x="712" y="5"/>
                    <a:pt x="733" y="0"/>
                    <a:pt x="751" y="0"/>
                  </a:cubicBezTo>
                  <a:cubicBezTo>
                    <a:pt x="787" y="0"/>
                    <a:pt x="808" y="16"/>
                    <a:pt x="808" y="68"/>
                  </a:cubicBezTo>
                  <a:cubicBezTo>
                    <a:pt x="808" y="92"/>
                    <a:pt x="800" y="113"/>
                    <a:pt x="781" y="120"/>
                  </a:cubicBezTo>
                  <a:cubicBezTo>
                    <a:pt x="803" y="122"/>
                    <a:pt x="812" y="145"/>
                    <a:pt x="812" y="180"/>
                  </a:cubicBezTo>
                  <a:cubicBezTo>
                    <a:pt x="812" y="233"/>
                    <a:pt x="792" y="253"/>
                    <a:pt x="753" y="25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15" name="Freeform 6">
              <a:extLst>
                <a:ext uri="{FF2B5EF4-FFF2-40B4-BE49-F238E27FC236}">
                  <a16:creationId xmlns:a16="http://schemas.microsoft.com/office/drawing/2014/main" id="{4F6D015D-3620-4852-9B93-8DABF4B26C76}"/>
                </a:ext>
              </a:extLst>
            </p:cNvPr>
            <p:cNvSpPr>
              <a:spLocks/>
            </p:cNvSpPr>
            <p:nvPr userDrawn="1"/>
          </p:nvSpPr>
          <p:spPr bwMode="auto">
            <a:xfrm>
              <a:off x="14706725" y="696574"/>
              <a:ext cx="385822" cy="509805"/>
            </a:xfrm>
            <a:custGeom>
              <a:avLst/>
              <a:gdLst>
                <a:gd name="T0" fmla="*/ 252 w 252"/>
                <a:gd name="T1" fmla="*/ 227 h 332"/>
                <a:gd name="T2" fmla="*/ 237 w 252"/>
                <a:gd name="T3" fmla="*/ 229 h 332"/>
                <a:gd name="T4" fmla="*/ 132 w 252"/>
                <a:gd name="T5" fmla="*/ 30 h 332"/>
                <a:gd name="T6" fmla="*/ 142 w 252"/>
                <a:gd name="T7" fmla="*/ 0 h 332"/>
                <a:gd name="T8" fmla="*/ 7 w 252"/>
                <a:gd name="T9" fmla="*/ 50 h 332"/>
                <a:gd name="T10" fmla="*/ 0 w 252"/>
                <a:gd name="T11" fmla="*/ 78 h 332"/>
                <a:gd name="T12" fmla="*/ 142 w 252"/>
                <a:gd name="T13" fmla="*/ 332 h 332"/>
                <a:gd name="T14" fmla="*/ 252 w 252"/>
                <a:gd name="T15" fmla="*/ 227 h 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332">
                  <a:moveTo>
                    <a:pt x="252" y="227"/>
                  </a:moveTo>
                  <a:cubicBezTo>
                    <a:pt x="247" y="228"/>
                    <a:pt x="243" y="229"/>
                    <a:pt x="237" y="229"/>
                  </a:cubicBezTo>
                  <a:cubicBezTo>
                    <a:pt x="195" y="229"/>
                    <a:pt x="132" y="79"/>
                    <a:pt x="132" y="30"/>
                  </a:cubicBezTo>
                  <a:cubicBezTo>
                    <a:pt x="132" y="11"/>
                    <a:pt x="136" y="5"/>
                    <a:pt x="142" y="0"/>
                  </a:cubicBezTo>
                  <a:cubicBezTo>
                    <a:pt x="90" y="6"/>
                    <a:pt x="27" y="25"/>
                    <a:pt x="7" y="50"/>
                  </a:cubicBezTo>
                  <a:cubicBezTo>
                    <a:pt x="3" y="56"/>
                    <a:pt x="0" y="65"/>
                    <a:pt x="0" y="78"/>
                  </a:cubicBezTo>
                  <a:cubicBezTo>
                    <a:pt x="0" y="155"/>
                    <a:pt x="83" y="332"/>
                    <a:pt x="142" y="332"/>
                  </a:cubicBezTo>
                  <a:cubicBezTo>
                    <a:pt x="169" y="332"/>
                    <a:pt x="214" y="287"/>
                    <a:pt x="252" y="22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16" name="Freeform 7">
              <a:extLst>
                <a:ext uri="{FF2B5EF4-FFF2-40B4-BE49-F238E27FC236}">
                  <a16:creationId xmlns:a16="http://schemas.microsoft.com/office/drawing/2014/main" id="{516571BC-2F01-4E2C-A552-90C5F9A38D51}"/>
                </a:ext>
              </a:extLst>
            </p:cNvPr>
            <p:cNvSpPr>
              <a:spLocks/>
            </p:cNvSpPr>
            <p:nvPr userDrawn="1"/>
          </p:nvSpPr>
          <p:spPr bwMode="auto">
            <a:xfrm>
              <a:off x="15002377" y="688770"/>
              <a:ext cx="214153" cy="270509"/>
            </a:xfrm>
            <a:custGeom>
              <a:avLst/>
              <a:gdLst>
                <a:gd name="T0" fmla="*/ 31 w 140"/>
                <a:gd name="T1" fmla="*/ 0 h 176"/>
                <a:gd name="T2" fmla="*/ 140 w 140"/>
                <a:gd name="T3" fmla="*/ 39 h 176"/>
                <a:gd name="T4" fmla="*/ 80 w 140"/>
                <a:gd name="T5" fmla="*/ 176 h 176"/>
                <a:gd name="T6" fmla="*/ 0 w 140"/>
                <a:gd name="T7" fmla="*/ 27 h 176"/>
                <a:gd name="T8" fmla="*/ 31 w 140"/>
                <a:gd name="T9" fmla="*/ 0 h 176"/>
              </a:gdLst>
              <a:ahLst/>
              <a:cxnLst>
                <a:cxn ang="0">
                  <a:pos x="T0" y="T1"/>
                </a:cxn>
                <a:cxn ang="0">
                  <a:pos x="T2" y="T3"/>
                </a:cxn>
                <a:cxn ang="0">
                  <a:pos x="T4" y="T5"/>
                </a:cxn>
                <a:cxn ang="0">
                  <a:pos x="T6" y="T7"/>
                </a:cxn>
                <a:cxn ang="0">
                  <a:pos x="T8" y="T9"/>
                </a:cxn>
              </a:cxnLst>
              <a:rect l="0" t="0" r="r" b="b"/>
              <a:pathLst>
                <a:path w="140" h="176">
                  <a:moveTo>
                    <a:pt x="31" y="0"/>
                  </a:moveTo>
                  <a:cubicBezTo>
                    <a:pt x="85" y="0"/>
                    <a:pt x="140" y="9"/>
                    <a:pt x="140" y="39"/>
                  </a:cubicBezTo>
                  <a:cubicBezTo>
                    <a:pt x="140" y="101"/>
                    <a:pt x="100" y="176"/>
                    <a:pt x="80" y="176"/>
                  </a:cubicBezTo>
                  <a:cubicBezTo>
                    <a:pt x="44" y="176"/>
                    <a:pt x="0" y="77"/>
                    <a:pt x="0" y="27"/>
                  </a:cubicBezTo>
                  <a:cubicBezTo>
                    <a:pt x="0" y="4"/>
                    <a:pt x="9" y="0"/>
                    <a:pt x="31"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grpSp>
      <p:sp>
        <p:nvSpPr>
          <p:cNvPr id="11" name="Bildplatzhalter 4">
            <a:extLst>
              <a:ext uri="{FF2B5EF4-FFF2-40B4-BE49-F238E27FC236}">
                <a16:creationId xmlns:a16="http://schemas.microsoft.com/office/drawing/2014/main" id="{640CD46B-B3DB-4BB4-8911-6B627DAEDA53}"/>
              </a:ext>
            </a:extLst>
          </p:cNvPr>
          <p:cNvSpPr>
            <a:spLocks noGrp="1"/>
          </p:cNvSpPr>
          <p:nvPr>
            <p:ph type="pic" sz="quarter" idx="10" hasCustomPrompt="1"/>
          </p:nvPr>
        </p:nvSpPr>
        <p:spPr>
          <a:xfrm>
            <a:off x="0" y="0"/>
            <a:ext cx="17340263" cy="9753600"/>
          </a:xfrm>
        </p:spPr>
        <p:txBody>
          <a:bodyPr/>
          <a:lstStyle>
            <a:lvl1pPr marL="0" indent="0">
              <a:buNone/>
              <a:tabLst>
                <a:tab pos="3192448" algn="l"/>
              </a:tabLst>
              <a:defRPr>
                <a:solidFill>
                  <a:schemeClr val="bg1"/>
                </a:solidFill>
              </a:defRPr>
            </a:lvl1pPr>
          </a:lstStyle>
          <a:p>
            <a:r>
              <a:rPr lang="en-US"/>
              <a:t>Background</a:t>
            </a:r>
            <a:br>
              <a:rPr lang="en-US"/>
            </a:br>
            <a:r>
              <a:rPr lang="en-US"/>
              <a:t>Image</a:t>
            </a:r>
          </a:p>
        </p:txBody>
      </p:sp>
      <p:sp>
        <p:nvSpPr>
          <p:cNvPr id="12" name="Titel 1">
            <a:extLst>
              <a:ext uri="{FF2B5EF4-FFF2-40B4-BE49-F238E27FC236}">
                <a16:creationId xmlns:a16="http://schemas.microsoft.com/office/drawing/2014/main" id="{41ABDFA1-69E9-4CED-B1ED-742A65CFDD0E}"/>
              </a:ext>
            </a:extLst>
          </p:cNvPr>
          <p:cNvSpPr>
            <a:spLocks noGrp="1"/>
          </p:cNvSpPr>
          <p:nvPr>
            <p:ph type="title" hasCustomPrompt="1"/>
          </p:nvPr>
        </p:nvSpPr>
        <p:spPr>
          <a:xfrm>
            <a:off x="3142332" y="2848770"/>
            <a:ext cx="11055600" cy="4056063"/>
          </a:xfrm>
          <a:noFill/>
        </p:spPr>
        <p:txBody>
          <a:bodyPr lIns="0" tIns="0" rIns="0" bIns="0" anchor="ctr" anchorCtr="0">
            <a:normAutofit/>
          </a:bodyPr>
          <a:lstStyle>
            <a:lvl1pPr algn="ctr">
              <a:lnSpc>
                <a:spcPct val="80000"/>
              </a:lnSpc>
              <a:defRPr sz="8000" b="1" i="1" spc="0">
                <a:solidFill>
                  <a:schemeClr val="bg1"/>
                </a:solidFill>
                <a:effectLst>
                  <a:outerShdw blurRad="50800" dist="38100" dir="5400000" algn="t" rotWithShape="0">
                    <a:prstClr val="black">
                      <a:alpha val="40000"/>
                    </a:prstClr>
                  </a:outerShdw>
                </a:effectLst>
                <a:latin typeface="+mj-lt"/>
              </a:defRPr>
            </a:lvl1pPr>
          </a:lstStyle>
          <a:p>
            <a:r>
              <a:rPr lang="de-DE"/>
              <a:t>INSERT SECTION TITLE HERE</a:t>
            </a:r>
          </a:p>
        </p:txBody>
      </p:sp>
    </p:spTree>
    <p:extLst>
      <p:ext uri="{BB962C8B-B14F-4D97-AF65-F5344CB8AC3E}">
        <p14:creationId xmlns:p14="http://schemas.microsoft.com/office/powerpoint/2010/main" val="2583867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Green">
    <p:bg>
      <p:bgPr>
        <a:solidFill>
          <a:schemeClr val="accent3"/>
        </a:solidFill>
        <a:effectLst/>
      </p:bgPr>
    </p:bg>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B00354E8-22A1-4AB2-9BBE-0724A40DF3E2}"/>
              </a:ext>
            </a:extLst>
          </p:cNvPr>
          <p:cNvSpPr>
            <a:spLocks noGrp="1"/>
          </p:cNvSpPr>
          <p:nvPr>
            <p:ph type="pic" sz="quarter" idx="10" hasCustomPrompt="1"/>
          </p:nvPr>
        </p:nvSpPr>
        <p:spPr>
          <a:xfrm>
            <a:off x="0" y="0"/>
            <a:ext cx="17340263" cy="9753600"/>
          </a:xfrm>
        </p:spPr>
        <p:txBody>
          <a:bodyPr/>
          <a:lstStyle>
            <a:lvl1pPr marL="0" indent="0">
              <a:buNone/>
              <a:tabLst>
                <a:tab pos="3192448" algn="l"/>
              </a:tabLst>
              <a:defRPr>
                <a:solidFill>
                  <a:schemeClr val="bg1"/>
                </a:solidFill>
              </a:defRPr>
            </a:lvl1pPr>
          </a:lstStyle>
          <a:p>
            <a:r>
              <a:rPr lang="en-US"/>
              <a:t>Background</a:t>
            </a:r>
            <a:br>
              <a:rPr lang="en-US"/>
            </a:br>
            <a:r>
              <a:rPr lang="en-US"/>
              <a:t>Image</a:t>
            </a:r>
          </a:p>
        </p:txBody>
      </p:sp>
      <p:sp>
        <p:nvSpPr>
          <p:cNvPr id="12" name="Titel 1">
            <a:extLst>
              <a:ext uri="{FF2B5EF4-FFF2-40B4-BE49-F238E27FC236}">
                <a16:creationId xmlns:a16="http://schemas.microsoft.com/office/drawing/2014/main" id="{A8314A8A-1953-4A96-83C8-5F0B211009B6}"/>
              </a:ext>
            </a:extLst>
          </p:cNvPr>
          <p:cNvSpPr>
            <a:spLocks noGrp="1"/>
          </p:cNvSpPr>
          <p:nvPr>
            <p:ph type="title" hasCustomPrompt="1"/>
          </p:nvPr>
        </p:nvSpPr>
        <p:spPr>
          <a:xfrm>
            <a:off x="3142332" y="2848770"/>
            <a:ext cx="11055600" cy="4056063"/>
          </a:xfrm>
          <a:noFill/>
        </p:spPr>
        <p:txBody>
          <a:bodyPr lIns="0" tIns="0" rIns="0" bIns="0" anchor="ctr" anchorCtr="0">
            <a:normAutofit/>
          </a:bodyPr>
          <a:lstStyle>
            <a:lvl1pPr algn="ctr">
              <a:lnSpc>
                <a:spcPct val="80000"/>
              </a:lnSpc>
              <a:defRPr sz="8000" b="1" i="1" spc="0">
                <a:solidFill>
                  <a:schemeClr val="bg1"/>
                </a:solidFill>
                <a:effectLst>
                  <a:outerShdw blurRad="50800" dist="38100" dir="5400000" algn="t" rotWithShape="0">
                    <a:prstClr val="black">
                      <a:alpha val="40000"/>
                    </a:prstClr>
                  </a:outerShdw>
                </a:effectLst>
                <a:latin typeface="+mj-lt"/>
              </a:defRPr>
            </a:lvl1pPr>
          </a:lstStyle>
          <a:p>
            <a:r>
              <a:rPr lang="de-DE"/>
              <a:t>INSERT SECTION TITLE HERE</a:t>
            </a:r>
          </a:p>
        </p:txBody>
      </p:sp>
      <p:grpSp>
        <p:nvGrpSpPr>
          <p:cNvPr id="14" name="Gruppieren 13">
            <a:extLst>
              <a:ext uri="{FF2B5EF4-FFF2-40B4-BE49-F238E27FC236}">
                <a16:creationId xmlns:a16="http://schemas.microsoft.com/office/drawing/2014/main" id="{67C00409-2630-46BC-B0AF-BAAB44CADDB4}"/>
              </a:ext>
            </a:extLst>
          </p:cNvPr>
          <p:cNvGrpSpPr/>
          <p:nvPr userDrawn="1"/>
        </p:nvGrpSpPr>
        <p:grpSpPr>
          <a:xfrm>
            <a:off x="14706726" y="688771"/>
            <a:ext cx="1855411" cy="517609"/>
            <a:chOff x="14706725" y="688770"/>
            <a:chExt cx="1855411" cy="517609"/>
          </a:xfrm>
        </p:grpSpPr>
        <p:sp>
          <p:nvSpPr>
            <p:cNvPr id="15" name="Freeform 5">
              <a:extLst>
                <a:ext uri="{FF2B5EF4-FFF2-40B4-BE49-F238E27FC236}">
                  <a16:creationId xmlns:a16="http://schemas.microsoft.com/office/drawing/2014/main" id="{C5EE9C82-D98D-4142-A721-41383DC22D13}"/>
                </a:ext>
              </a:extLst>
            </p:cNvPr>
            <p:cNvSpPr>
              <a:spLocks noEditPoints="1"/>
            </p:cNvSpPr>
            <p:nvPr userDrawn="1"/>
          </p:nvSpPr>
          <p:spPr bwMode="auto">
            <a:xfrm>
              <a:off x="15318837" y="817956"/>
              <a:ext cx="1243299" cy="388423"/>
            </a:xfrm>
            <a:custGeom>
              <a:avLst/>
              <a:gdLst>
                <a:gd name="T0" fmla="*/ 85 w 812"/>
                <a:gd name="T1" fmla="*/ 29 h 253"/>
                <a:gd name="T2" fmla="*/ 85 w 812"/>
                <a:gd name="T3" fmla="*/ 250 h 253"/>
                <a:gd name="T4" fmla="*/ 54 w 812"/>
                <a:gd name="T5" fmla="*/ 250 h 253"/>
                <a:gd name="T6" fmla="*/ 54 w 812"/>
                <a:gd name="T7" fmla="*/ 29 h 253"/>
                <a:gd name="T8" fmla="*/ 0 w 812"/>
                <a:gd name="T9" fmla="*/ 29 h 253"/>
                <a:gd name="T10" fmla="*/ 0 w 812"/>
                <a:gd name="T11" fmla="*/ 2 h 253"/>
                <a:gd name="T12" fmla="*/ 140 w 812"/>
                <a:gd name="T13" fmla="*/ 2 h 253"/>
                <a:gd name="T14" fmla="*/ 140 w 812"/>
                <a:gd name="T15" fmla="*/ 29 h 253"/>
                <a:gd name="T16" fmla="*/ 85 w 812"/>
                <a:gd name="T17" fmla="*/ 29 h 253"/>
                <a:gd name="T18" fmla="*/ 250 w 812"/>
                <a:gd name="T19" fmla="*/ 135 h 253"/>
                <a:gd name="T20" fmla="*/ 250 w 812"/>
                <a:gd name="T21" fmla="*/ 250 h 253"/>
                <a:gd name="T22" fmla="*/ 218 w 812"/>
                <a:gd name="T23" fmla="*/ 250 h 253"/>
                <a:gd name="T24" fmla="*/ 218 w 812"/>
                <a:gd name="T25" fmla="*/ 135 h 253"/>
                <a:gd name="T26" fmla="*/ 155 w 812"/>
                <a:gd name="T27" fmla="*/ 2 h 253"/>
                <a:gd name="T28" fmla="*/ 189 w 812"/>
                <a:gd name="T29" fmla="*/ 2 h 253"/>
                <a:gd name="T30" fmla="*/ 236 w 812"/>
                <a:gd name="T31" fmla="*/ 103 h 253"/>
                <a:gd name="T32" fmla="*/ 282 w 812"/>
                <a:gd name="T33" fmla="*/ 2 h 253"/>
                <a:gd name="T34" fmla="*/ 315 w 812"/>
                <a:gd name="T35" fmla="*/ 2 h 253"/>
                <a:gd name="T36" fmla="*/ 250 w 812"/>
                <a:gd name="T37" fmla="*/ 135 h 253"/>
                <a:gd name="T38" fmla="*/ 410 w 812"/>
                <a:gd name="T39" fmla="*/ 157 h 253"/>
                <a:gd name="T40" fmla="*/ 380 w 812"/>
                <a:gd name="T41" fmla="*/ 157 h 253"/>
                <a:gd name="T42" fmla="*/ 380 w 812"/>
                <a:gd name="T43" fmla="*/ 250 h 253"/>
                <a:gd name="T44" fmla="*/ 350 w 812"/>
                <a:gd name="T45" fmla="*/ 250 h 253"/>
                <a:gd name="T46" fmla="*/ 350 w 812"/>
                <a:gd name="T47" fmla="*/ 2 h 253"/>
                <a:gd name="T48" fmla="*/ 410 w 812"/>
                <a:gd name="T49" fmla="*/ 0 h 253"/>
                <a:gd name="T50" fmla="*/ 479 w 812"/>
                <a:gd name="T51" fmla="*/ 77 h 253"/>
                <a:gd name="T52" fmla="*/ 410 w 812"/>
                <a:gd name="T53" fmla="*/ 157 h 253"/>
                <a:gd name="T54" fmla="*/ 414 w 812"/>
                <a:gd name="T55" fmla="*/ 25 h 253"/>
                <a:gd name="T56" fmla="*/ 380 w 812"/>
                <a:gd name="T57" fmla="*/ 28 h 253"/>
                <a:gd name="T58" fmla="*/ 380 w 812"/>
                <a:gd name="T59" fmla="*/ 131 h 253"/>
                <a:gd name="T60" fmla="*/ 414 w 812"/>
                <a:gd name="T61" fmla="*/ 131 h 253"/>
                <a:gd name="T62" fmla="*/ 447 w 812"/>
                <a:gd name="T63" fmla="*/ 79 h 253"/>
                <a:gd name="T64" fmla="*/ 414 w 812"/>
                <a:gd name="T65" fmla="*/ 25 h 253"/>
                <a:gd name="T66" fmla="*/ 590 w 812"/>
                <a:gd name="T67" fmla="*/ 253 h 253"/>
                <a:gd name="T68" fmla="*/ 516 w 812"/>
                <a:gd name="T69" fmla="*/ 123 h 253"/>
                <a:gd name="T70" fmla="*/ 590 w 812"/>
                <a:gd name="T71" fmla="*/ 0 h 253"/>
                <a:gd name="T72" fmla="*/ 664 w 812"/>
                <a:gd name="T73" fmla="*/ 123 h 253"/>
                <a:gd name="T74" fmla="*/ 590 w 812"/>
                <a:gd name="T75" fmla="*/ 253 h 253"/>
                <a:gd name="T76" fmla="*/ 590 w 812"/>
                <a:gd name="T77" fmla="*/ 26 h 253"/>
                <a:gd name="T78" fmla="*/ 547 w 812"/>
                <a:gd name="T79" fmla="*/ 125 h 253"/>
                <a:gd name="T80" fmla="*/ 590 w 812"/>
                <a:gd name="T81" fmla="*/ 227 h 253"/>
                <a:gd name="T82" fmla="*/ 632 w 812"/>
                <a:gd name="T83" fmla="*/ 125 h 253"/>
                <a:gd name="T84" fmla="*/ 590 w 812"/>
                <a:gd name="T85" fmla="*/ 26 h 253"/>
                <a:gd name="T86" fmla="*/ 753 w 812"/>
                <a:gd name="T87" fmla="*/ 253 h 253"/>
                <a:gd name="T88" fmla="*/ 706 w 812"/>
                <a:gd name="T89" fmla="*/ 246 h 253"/>
                <a:gd name="T90" fmla="*/ 706 w 812"/>
                <a:gd name="T91" fmla="*/ 221 h 253"/>
                <a:gd name="T92" fmla="*/ 752 w 812"/>
                <a:gd name="T93" fmla="*/ 226 h 253"/>
                <a:gd name="T94" fmla="*/ 782 w 812"/>
                <a:gd name="T95" fmla="*/ 184 h 253"/>
                <a:gd name="T96" fmla="*/ 752 w 812"/>
                <a:gd name="T97" fmla="*/ 134 h 253"/>
                <a:gd name="T98" fmla="*/ 723 w 812"/>
                <a:gd name="T99" fmla="*/ 134 h 253"/>
                <a:gd name="T100" fmla="*/ 723 w 812"/>
                <a:gd name="T101" fmla="*/ 109 h 253"/>
                <a:gd name="T102" fmla="*/ 748 w 812"/>
                <a:gd name="T103" fmla="*/ 109 h 253"/>
                <a:gd name="T104" fmla="*/ 778 w 812"/>
                <a:gd name="T105" fmla="*/ 65 h 253"/>
                <a:gd name="T106" fmla="*/ 752 w 812"/>
                <a:gd name="T107" fmla="*/ 26 h 253"/>
                <a:gd name="T108" fmla="*/ 708 w 812"/>
                <a:gd name="T109" fmla="*/ 32 h 253"/>
                <a:gd name="T110" fmla="*/ 708 w 812"/>
                <a:gd name="T111" fmla="*/ 6 h 253"/>
                <a:gd name="T112" fmla="*/ 751 w 812"/>
                <a:gd name="T113" fmla="*/ 0 h 253"/>
                <a:gd name="T114" fmla="*/ 808 w 812"/>
                <a:gd name="T115" fmla="*/ 68 h 253"/>
                <a:gd name="T116" fmla="*/ 781 w 812"/>
                <a:gd name="T117" fmla="*/ 120 h 253"/>
                <a:gd name="T118" fmla="*/ 812 w 812"/>
                <a:gd name="T119" fmla="*/ 180 h 253"/>
                <a:gd name="T120" fmla="*/ 753 w 812"/>
                <a:gd name="T121"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2" h="253">
                  <a:moveTo>
                    <a:pt x="85" y="29"/>
                  </a:moveTo>
                  <a:cubicBezTo>
                    <a:pt x="85" y="250"/>
                    <a:pt x="85" y="250"/>
                    <a:pt x="85" y="250"/>
                  </a:cubicBezTo>
                  <a:cubicBezTo>
                    <a:pt x="54" y="250"/>
                    <a:pt x="54" y="250"/>
                    <a:pt x="54" y="250"/>
                  </a:cubicBezTo>
                  <a:cubicBezTo>
                    <a:pt x="54" y="29"/>
                    <a:pt x="54" y="29"/>
                    <a:pt x="54" y="29"/>
                  </a:cubicBezTo>
                  <a:cubicBezTo>
                    <a:pt x="0" y="29"/>
                    <a:pt x="0" y="29"/>
                    <a:pt x="0" y="29"/>
                  </a:cubicBezTo>
                  <a:cubicBezTo>
                    <a:pt x="0" y="2"/>
                    <a:pt x="0" y="2"/>
                    <a:pt x="0" y="2"/>
                  </a:cubicBezTo>
                  <a:cubicBezTo>
                    <a:pt x="140" y="2"/>
                    <a:pt x="140" y="2"/>
                    <a:pt x="140" y="2"/>
                  </a:cubicBezTo>
                  <a:cubicBezTo>
                    <a:pt x="140" y="29"/>
                    <a:pt x="140" y="29"/>
                    <a:pt x="140" y="29"/>
                  </a:cubicBezTo>
                  <a:lnTo>
                    <a:pt x="85" y="29"/>
                  </a:lnTo>
                  <a:close/>
                  <a:moveTo>
                    <a:pt x="250" y="135"/>
                  </a:moveTo>
                  <a:cubicBezTo>
                    <a:pt x="250" y="250"/>
                    <a:pt x="250" y="250"/>
                    <a:pt x="250" y="250"/>
                  </a:cubicBezTo>
                  <a:cubicBezTo>
                    <a:pt x="218" y="250"/>
                    <a:pt x="218" y="250"/>
                    <a:pt x="218" y="250"/>
                  </a:cubicBezTo>
                  <a:cubicBezTo>
                    <a:pt x="218" y="135"/>
                    <a:pt x="218" y="135"/>
                    <a:pt x="218" y="135"/>
                  </a:cubicBezTo>
                  <a:cubicBezTo>
                    <a:pt x="155" y="2"/>
                    <a:pt x="155" y="2"/>
                    <a:pt x="155" y="2"/>
                  </a:cubicBezTo>
                  <a:cubicBezTo>
                    <a:pt x="189" y="2"/>
                    <a:pt x="189" y="2"/>
                    <a:pt x="189" y="2"/>
                  </a:cubicBezTo>
                  <a:cubicBezTo>
                    <a:pt x="236" y="103"/>
                    <a:pt x="236" y="103"/>
                    <a:pt x="236" y="103"/>
                  </a:cubicBezTo>
                  <a:cubicBezTo>
                    <a:pt x="282" y="2"/>
                    <a:pt x="282" y="2"/>
                    <a:pt x="282" y="2"/>
                  </a:cubicBezTo>
                  <a:cubicBezTo>
                    <a:pt x="315" y="2"/>
                    <a:pt x="315" y="2"/>
                    <a:pt x="315" y="2"/>
                  </a:cubicBezTo>
                  <a:lnTo>
                    <a:pt x="250" y="135"/>
                  </a:lnTo>
                  <a:close/>
                  <a:moveTo>
                    <a:pt x="410" y="157"/>
                  </a:moveTo>
                  <a:cubicBezTo>
                    <a:pt x="380" y="157"/>
                    <a:pt x="380" y="157"/>
                    <a:pt x="380" y="157"/>
                  </a:cubicBezTo>
                  <a:cubicBezTo>
                    <a:pt x="380" y="250"/>
                    <a:pt x="380" y="250"/>
                    <a:pt x="380" y="250"/>
                  </a:cubicBezTo>
                  <a:cubicBezTo>
                    <a:pt x="350" y="250"/>
                    <a:pt x="350" y="250"/>
                    <a:pt x="350" y="250"/>
                  </a:cubicBezTo>
                  <a:cubicBezTo>
                    <a:pt x="350" y="2"/>
                    <a:pt x="350" y="2"/>
                    <a:pt x="350" y="2"/>
                  </a:cubicBezTo>
                  <a:cubicBezTo>
                    <a:pt x="350" y="2"/>
                    <a:pt x="380" y="0"/>
                    <a:pt x="410" y="0"/>
                  </a:cubicBezTo>
                  <a:cubicBezTo>
                    <a:pt x="463" y="0"/>
                    <a:pt x="479" y="33"/>
                    <a:pt x="479" y="77"/>
                  </a:cubicBezTo>
                  <a:cubicBezTo>
                    <a:pt x="479" y="130"/>
                    <a:pt x="460" y="157"/>
                    <a:pt x="410" y="157"/>
                  </a:cubicBezTo>
                  <a:moveTo>
                    <a:pt x="414" y="25"/>
                  </a:moveTo>
                  <a:cubicBezTo>
                    <a:pt x="394" y="25"/>
                    <a:pt x="380" y="28"/>
                    <a:pt x="380" y="28"/>
                  </a:cubicBezTo>
                  <a:cubicBezTo>
                    <a:pt x="380" y="131"/>
                    <a:pt x="380" y="131"/>
                    <a:pt x="380" y="131"/>
                  </a:cubicBezTo>
                  <a:cubicBezTo>
                    <a:pt x="414" y="131"/>
                    <a:pt x="414" y="131"/>
                    <a:pt x="414" y="131"/>
                  </a:cubicBezTo>
                  <a:cubicBezTo>
                    <a:pt x="434" y="131"/>
                    <a:pt x="447" y="118"/>
                    <a:pt x="447" y="79"/>
                  </a:cubicBezTo>
                  <a:cubicBezTo>
                    <a:pt x="447" y="44"/>
                    <a:pt x="439" y="25"/>
                    <a:pt x="414" y="25"/>
                  </a:cubicBezTo>
                  <a:moveTo>
                    <a:pt x="590" y="253"/>
                  </a:moveTo>
                  <a:cubicBezTo>
                    <a:pt x="532" y="253"/>
                    <a:pt x="516" y="210"/>
                    <a:pt x="516" y="123"/>
                  </a:cubicBezTo>
                  <a:cubicBezTo>
                    <a:pt x="516" y="40"/>
                    <a:pt x="532" y="0"/>
                    <a:pt x="590" y="0"/>
                  </a:cubicBezTo>
                  <a:cubicBezTo>
                    <a:pt x="648" y="0"/>
                    <a:pt x="664" y="40"/>
                    <a:pt x="664" y="123"/>
                  </a:cubicBezTo>
                  <a:cubicBezTo>
                    <a:pt x="664" y="210"/>
                    <a:pt x="648" y="253"/>
                    <a:pt x="590" y="253"/>
                  </a:cubicBezTo>
                  <a:moveTo>
                    <a:pt x="590" y="26"/>
                  </a:moveTo>
                  <a:cubicBezTo>
                    <a:pt x="558" y="26"/>
                    <a:pt x="547" y="47"/>
                    <a:pt x="547" y="125"/>
                  </a:cubicBezTo>
                  <a:cubicBezTo>
                    <a:pt x="547" y="201"/>
                    <a:pt x="558" y="227"/>
                    <a:pt x="590" y="227"/>
                  </a:cubicBezTo>
                  <a:cubicBezTo>
                    <a:pt x="622" y="227"/>
                    <a:pt x="632" y="201"/>
                    <a:pt x="632" y="125"/>
                  </a:cubicBezTo>
                  <a:cubicBezTo>
                    <a:pt x="632" y="47"/>
                    <a:pt x="622" y="26"/>
                    <a:pt x="590" y="26"/>
                  </a:cubicBezTo>
                  <a:moveTo>
                    <a:pt x="753" y="253"/>
                  </a:moveTo>
                  <a:cubicBezTo>
                    <a:pt x="735" y="253"/>
                    <a:pt x="710" y="247"/>
                    <a:pt x="706" y="246"/>
                  </a:cubicBezTo>
                  <a:cubicBezTo>
                    <a:pt x="706" y="221"/>
                    <a:pt x="706" y="221"/>
                    <a:pt x="706" y="221"/>
                  </a:cubicBezTo>
                  <a:cubicBezTo>
                    <a:pt x="715" y="222"/>
                    <a:pt x="737" y="226"/>
                    <a:pt x="752" y="226"/>
                  </a:cubicBezTo>
                  <a:cubicBezTo>
                    <a:pt x="770" y="226"/>
                    <a:pt x="782" y="211"/>
                    <a:pt x="782" y="184"/>
                  </a:cubicBezTo>
                  <a:cubicBezTo>
                    <a:pt x="782" y="151"/>
                    <a:pt x="777" y="134"/>
                    <a:pt x="752" y="134"/>
                  </a:cubicBezTo>
                  <a:cubicBezTo>
                    <a:pt x="723" y="134"/>
                    <a:pt x="723" y="134"/>
                    <a:pt x="723" y="134"/>
                  </a:cubicBezTo>
                  <a:cubicBezTo>
                    <a:pt x="723" y="109"/>
                    <a:pt x="723" y="109"/>
                    <a:pt x="723" y="109"/>
                  </a:cubicBezTo>
                  <a:cubicBezTo>
                    <a:pt x="748" y="109"/>
                    <a:pt x="748" y="109"/>
                    <a:pt x="748" y="109"/>
                  </a:cubicBezTo>
                  <a:cubicBezTo>
                    <a:pt x="777" y="109"/>
                    <a:pt x="778" y="79"/>
                    <a:pt x="778" y="65"/>
                  </a:cubicBezTo>
                  <a:cubicBezTo>
                    <a:pt x="778" y="37"/>
                    <a:pt x="769" y="26"/>
                    <a:pt x="752" y="26"/>
                  </a:cubicBezTo>
                  <a:cubicBezTo>
                    <a:pt x="736" y="26"/>
                    <a:pt x="718" y="30"/>
                    <a:pt x="708" y="32"/>
                  </a:cubicBezTo>
                  <a:cubicBezTo>
                    <a:pt x="708" y="6"/>
                    <a:pt x="708" y="6"/>
                    <a:pt x="708" y="6"/>
                  </a:cubicBezTo>
                  <a:cubicBezTo>
                    <a:pt x="712" y="5"/>
                    <a:pt x="733" y="0"/>
                    <a:pt x="751" y="0"/>
                  </a:cubicBezTo>
                  <a:cubicBezTo>
                    <a:pt x="787" y="0"/>
                    <a:pt x="808" y="16"/>
                    <a:pt x="808" y="68"/>
                  </a:cubicBezTo>
                  <a:cubicBezTo>
                    <a:pt x="808" y="92"/>
                    <a:pt x="800" y="113"/>
                    <a:pt x="781" y="120"/>
                  </a:cubicBezTo>
                  <a:cubicBezTo>
                    <a:pt x="803" y="122"/>
                    <a:pt x="812" y="145"/>
                    <a:pt x="812" y="180"/>
                  </a:cubicBezTo>
                  <a:cubicBezTo>
                    <a:pt x="812" y="233"/>
                    <a:pt x="792" y="253"/>
                    <a:pt x="753" y="25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16" name="Freeform 6">
              <a:extLst>
                <a:ext uri="{FF2B5EF4-FFF2-40B4-BE49-F238E27FC236}">
                  <a16:creationId xmlns:a16="http://schemas.microsoft.com/office/drawing/2014/main" id="{1F650501-2265-4565-81FD-E03F396B9C19}"/>
                </a:ext>
              </a:extLst>
            </p:cNvPr>
            <p:cNvSpPr>
              <a:spLocks/>
            </p:cNvSpPr>
            <p:nvPr userDrawn="1"/>
          </p:nvSpPr>
          <p:spPr bwMode="auto">
            <a:xfrm>
              <a:off x="14706725" y="696574"/>
              <a:ext cx="385822" cy="509805"/>
            </a:xfrm>
            <a:custGeom>
              <a:avLst/>
              <a:gdLst>
                <a:gd name="T0" fmla="*/ 252 w 252"/>
                <a:gd name="T1" fmla="*/ 227 h 332"/>
                <a:gd name="T2" fmla="*/ 237 w 252"/>
                <a:gd name="T3" fmla="*/ 229 h 332"/>
                <a:gd name="T4" fmla="*/ 132 w 252"/>
                <a:gd name="T5" fmla="*/ 30 h 332"/>
                <a:gd name="T6" fmla="*/ 142 w 252"/>
                <a:gd name="T7" fmla="*/ 0 h 332"/>
                <a:gd name="T8" fmla="*/ 7 w 252"/>
                <a:gd name="T9" fmla="*/ 50 h 332"/>
                <a:gd name="T10" fmla="*/ 0 w 252"/>
                <a:gd name="T11" fmla="*/ 78 h 332"/>
                <a:gd name="T12" fmla="*/ 142 w 252"/>
                <a:gd name="T13" fmla="*/ 332 h 332"/>
                <a:gd name="T14" fmla="*/ 252 w 252"/>
                <a:gd name="T15" fmla="*/ 227 h 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332">
                  <a:moveTo>
                    <a:pt x="252" y="227"/>
                  </a:moveTo>
                  <a:cubicBezTo>
                    <a:pt x="247" y="228"/>
                    <a:pt x="243" y="229"/>
                    <a:pt x="237" y="229"/>
                  </a:cubicBezTo>
                  <a:cubicBezTo>
                    <a:pt x="195" y="229"/>
                    <a:pt x="132" y="79"/>
                    <a:pt x="132" y="30"/>
                  </a:cubicBezTo>
                  <a:cubicBezTo>
                    <a:pt x="132" y="11"/>
                    <a:pt x="136" y="5"/>
                    <a:pt x="142" y="0"/>
                  </a:cubicBezTo>
                  <a:cubicBezTo>
                    <a:pt x="90" y="6"/>
                    <a:pt x="27" y="25"/>
                    <a:pt x="7" y="50"/>
                  </a:cubicBezTo>
                  <a:cubicBezTo>
                    <a:pt x="3" y="56"/>
                    <a:pt x="0" y="65"/>
                    <a:pt x="0" y="78"/>
                  </a:cubicBezTo>
                  <a:cubicBezTo>
                    <a:pt x="0" y="155"/>
                    <a:pt x="83" y="332"/>
                    <a:pt x="142" y="332"/>
                  </a:cubicBezTo>
                  <a:cubicBezTo>
                    <a:pt x="169" y="332"/>
                    <a:pt x="214" y="287"/>
                    <a:pt x="252" y="22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17" name="Freeform 7">
              <a:extLst>
                <a:ext uri="{FF2B5EF4-FFF2-40B4-BE49-F238E27FC236}">
                  <a16:creationId xmlns:a16="http://schemas.microsoft.com/office/drawing/2014/main" id="{128C198F-A206-431F-B5EB-C8A88BC408BA}"/>
                </a:ext>
              </a:extLst>
            </p:cNvPr>
            <p:cNvSpPr>
              <a:spLocks/>
            </p:cNvSpPr>
            <p:nvPr userDrawn="1"/>
          </p:nvSpPr>
          <p:spPr bwMode="auto">
            <a:xfrm>
              <a:off x="15002377" y="688770"/>
              <a:ext cx="214153" cy="270509"/>
            </a:xfrm>
            <a:custGeom>
              <a:avLst/>
              <a:gdLst>
                <a:gd name="T0" fmla="*/ 31 w 140"/>
                <a:gd name="T1" fmla="*/ 0 h 176"/>
                <a:gd name="T2" fmla="*/ 140 w 140"/>
                <a:gd name="T3" fmla="*/ 39 h 176"/>
                <a:gd name="T4" fmla="*/ 80 w 140"/>
                <a:gd name="T5" fmla="*/ 176 h 176"/>
                <a:gd name="T6" fmla="*/ 0 w 140"/>
                <a:gd name="T7" fmla="*/ 27 h 176"/>
                <a:gd name="T8" fmla="*/ 31 w 140"/>
                <a:gd name="T9" fmla="*/ 0 h 176"/>
              </a:gdLst>
              <a:ahLst/>
              <a:cxnLst>
                <a:cxn ang="0">
                  <a:pos x="T0" y="T1"/>
                </a:cxn>
                <a:cxn ang="0">
                  <a:pos x="T2" y="T3"/>
                </a:cxn>
                <a:cxn ang="0">
                  <a:pos x="T4" y="T5"/>
                </a:cxn>
                <a:cxn ang="0">
                  <a:pos x="T6" y="T7"/>
                </a:cxn>
                <a:cxn ang="0">
                  <a:pos x="T8" y="T9"/>
                </a:cxn>
              </a:cxnLst>
              <a:rect l="0" t="0" r="r" b="b"/>
              <a:pathLst>
                <a:path w="140" h="176">
                  <a:moveTo>
                    <a:pt x="31" y="0"/>
                  </a:moveTo>
                  <a:cubicBezTo>
                    <a:pt x="85" y="0"/>
                    <a:pt x="140" y="9"/>
                    <a:pt x="140" y="39"/>
                  </a:cubicBezTo>
                  <a:cubicBezTo>
                    <a:pt x="140" y="101"/>
                    <a:pt x="100" y="176"/>
                    <a:pt x="80" y="176"/>
                  </a:cubicBezTo>
                  <a:cubicBezTo>
                    <a:pt x="44" y="176"/>
                    <a:pt x="0" y="77"/>
                    <a:pt x="0" y="27"/>
                  </a:cubicBezTo>
                  <a:cubicBezTo>
                    <a:pt x="0" y="4"/>
                    <a:pt x="9" y="0"/>
                    <a:pt x="31"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grpSp>
    </p:spTree>
    <p:extLst>
      <p:ext uri="{BB962C8B-B14F-4D97-AF65-F5344CB8AC3E}">
        <p14:creationId xmlns:p14="http://schemas.microsoft.com/office/powerpoint/2010/main" val="3145346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ntr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143251" y="1395306"/>
            <a:ext cx="11053762" cy="7066844"/>
          </a:xfrm>
        </p:spPr>
        <p:txBody>
          <a:bodyPr anchor="ctr" anchorCtr="0">
            <a:normAutofit/>
          </a:bodyPr>
          <a:lstStyle>
            <a:lvl1pPr algn="ctr">
              <a:lnSpc>
                <a:spcPct val="80000"/>
              </a:lnSpc>
              <a:defRPr sz="8000" b="1" i="1" spc="-427" baseline="0">
                <a:solidFill>
                  <a:schemeClr val="bg1"/>
                </a:solidFill>
                <a:effectLst>
                  <a:outerShdw blurRad="50800" dist="38100" dir="5400000" algn="t" rotWithShape="0">
                    <a:prstClr val="black">
                      <a:alpha val="40000"/>
                    </a:prstClr>
                  </a:outerShdw>
                </a:effectLst>
              </a:defRPr>
            </a:lvl1pPr>
          </a:lstStyle>
          <a:p>
            <a:r>
              <a:rPr lang="de-DE" dirty="0"/>
              <a:t>Insert Intro Title Here</a:t>
            </a:r>
          </a:p>
        </p:txBody>
      </p:sp>
      <p:grpSp>
        <p:nvGrpSpPr>
          <p:cNvPr id="6" name="Gruppieren 5"/>
          <p:cNvGrpSpPr/>
          <p:nvPr userDrawn="1"/>
        </p:nvGrpSpPr>
        <p:grpSpPr>
          <a:xfrm>
            <a:off x="14706726" y="688771"/>
            <a:ext cx="1855411" cy="517609"/>
            <a:chOff x="14706725" y="688770"/>
            <a:chExt cx="1855411" cy="517609"/>
          </a:xfrm>
        </p:grpSpPr>
        <p:sp>
          <p:nvSpPr>
            <p:cNvPr id="7" name="Freeform 5"/>
            <p:cNvSpPr>
              <a:spLocks noEditPoints="1"/>
            </p:cNvSpPr>
            <p:nvPr userDrawn="1"/>
          </p:nvSpPr>
          <p:spPr bwMode="auto">
            <a:xfrm>
              <a:off x="15318837" y="817956"/>
              <a:ext cx="1243299" cy="388423"/>
            </a:xfrm>
            <a:custGeom>
              <a:avLst/>
              <a:gdLst>
                <a:gd name="T0" fmla="*/ 85 w 812"/>
                <a:gd name="T1" fmla="*/ 29 h 253"/>
                <a:gd name="T2" fmla="*/ 85 w 812"/>
                <a:gd name="T3" fmla="*/ 250 h 253"/>
                <a:gd name="T4" fmla="*/ 54 w 812"/>
                <a:gd name="T5" fmla="*/ 250 h 253"/>
                <a:gd name="T6" fmla="*/ 54 w 812"/>
                <a:gd name="T7" fmla="*/ 29 h 253"/>
                <a:gd name="T8" fmla="*/ 0 w 812"/>
                <a:gd name="T9" fmla="*/ 29 h 253"/>
                <a:gd name="T10" fmla="*/ 0 w 812"/>
                <a:gd name="T11" fmla="*/ 2 h 253"/>
                <a:gd name="T12" fmla="*/ 140 w 812"/>
                <a:gd name="T13" fmla="*/ 2 h 253"/>
                <a:gd name="T14" fmla="*/ 140 w 812"/>
                <a:gd name="T15" fmla="*/ 29 h 253"/>
                <a:gd name="T16" fmla="*/ 85 w 812"/>
                <a:gd name="T17" fmla="*/ 29 h 253"/>
                <a:gd name="T18" fmla="*/ 250 w 812"/>
                <a:gd name="T19" fmla="*/ 135 h 253"/>
                <a:gd name="T20" fmla="*/ 250 w 812"/>
                <a:gd name="T21" fmla="*/ 250 h 253"/>
                <a:gd name="T22" fmla="*/ 218 w 812"/>
                <a:gd name="T23" fmla="*/ 250 h 253"/>
                <a:gd name="T24" fmla="*/ 218 w 812"/>
                <a:gd name="T25" fmla="*/ 135 h 253"/>
                <a:gd name="T26" fmla="*/ 155 w 812"/>
                <a:gd name="T27" fmla="*/ 2 h 253"/>
                <a:gd name="T28" fmla="*/ 189 w 812"/>
                <a:gd name="T29" fmla="*/ 2 h 253"/>
                <a:gd name="T30" fmla="*/ 236 w 812"/>
                <a:gd name="T31" fmla="*/ 103 h 253"/>
                <a:gd name="T32" fmla="*/ 282 w 812"/>
                <a:gd name="T33" fmla="*/ 2 h 253"/>
                <a:gd name="T34" fmla="*/ 315 w 812"/>
                <a:gd name="T35" fmla="*/ 2 h 253"/>
                <a:gd name="T36" fmla="*/ 250 w 812"/>
                <a:gd name="T37" fmla="*/ 135 h 253"/>
                <a:gd name="T38" fmla="*/ 410 w 812"/>
                <a:gd name="T39" fmla="*/ 157 h 253"/>
                <a:gd name="T40" fmla="*/ 380 w 812"/>
                <a:gd name="T41" fmla="*/ 157 h 253"/>
                <a:gd name="T42" fmla="*/ 380 w 812"/>
                <a:gd name="T43" fmla="*/ 250 h 253"/>
                <a:gd name="T44" fmla="*/ 350 w 812"/>
                <a:gd name="T45" fmla="*/ 250 h 253"/>
                <a:gd name="T46" fmla="*/ 350 w 812"/>
                <a:gd name="T47" fmla="*/ 2 h 253"/>
                <a:gd name="T48" fmla="*/ 410 w 812"/>
                <a:gd name="T49" fmla="*/ 0 h 253"/>
                <a:gd name="T50" fmla="*/ 479 w 812"/>
                <a:gd name="T51" fmla="*/ 77 h 253"/>
                <a:gd name="T52" fmla="*/ 410 w 812"/>
                <a:gd name="T53" fmla="*/ 157 h 253"/>
                <a:gd name="T54" fmla="*/ 414 w 812"/>
                <a:gd name="T55" fmla="*/ 25 h 253"/>
                <a:gd name="T56" fmla="*/ 380 w 812"/>
                <a:gd name="T57" fmla="*/ 28 h 253"/>
                <a:gd name="T58" fmla="*/ 380 w 812"/>
                <a:gd name="T59" fmla="*/ 131 h 253"/>
                <a:gd name="T60" fmla="*/ 414 w 812"/>
                <a:gd name="T61" fmla="*/ 131 h 253"/>
                <a:gd name="T62" fmla="*/ 447 w 812"/>
                <a:gd name="T63" fmla="*/ 79 h 253"/>
                <a:gd name="T64" fmla="*/ 414 w 812"/>
                <a:gd name="T65" fmla="*/ 25 h 253"/>
                <a:gd name="T66" fmla="*/ 590 w 812"/>
                <a:gd name="T67" fmla="*/ 253 h 253"/>
                <a:gd name="T68" fmla="*/ 516 w 812"/>
                <a:gd name="T69" fmla="*/ 123 h 253"/>
                <a:gd name="T70" fmla="*/ 590 w 812"/>
                <a:gd name="T71" fmla="*/ 0 h 253"/>
                <a:gd name="T72" fmla="*/ 664 w 812"/>
                <a:gd name="T73" fmla="*/ 123 h 253"/>
                <a:gd name="T74" fmla="*/ 590 w 812"/>
                <a:gd name="T75" fmla="*/ 253 h 253"/>
                <a:gd name="T76" fmla="*/ 590 w 812"/>
                <a:gd name="T77" fmla="*/ 26 h 253"/>
                <a:gd name="T78" fmla="*/ 547 w 812"/>
                <a:gd name="T79" fmla="*/ 125 h 253"/>
                <a:gd name="T80" fmla="*/ 590 w 812"/>
                <a:gd name="T81" fmla="*/ 227 h 253"/>
                <a:gd name="T82" fmla="*/ 632 w 812"/>
                <a:gd name="T83" fmla="*/ 125 h 253"/>
                <a:gd name="T84" fmla="*/ 590 w 812"/>
                <a:gd name="T85" fmla="*/ 26 h 253"/>
                <a:gd name="T86" fmla="*/ 753 w 812"/>
                <a:gd name="T87" fmla="*/ 253 h 253"/>
                <a:gd name="T88" fmla="*/ 706 w 812"/>
                <a:gd name="T89" fmla="*/ 246 h 253"/>
                <a:gd name="T90" fmla="*/ 706 w 812"/>
                <a:gd name="T91" fmla="*/ 221 h 253"/>
                <a:gd name="T92" fmla="*/ 752 w 812"/>
                <a:gd name="T93" fmla="*/ 226 h 253"/>
                <a:gd name="T94" fmla="*/ 782 w 812"/>
                <a:gd name="T95" fmla="*/ 184 h 253"/>
                <a:gd name="T96" fmla="*/ 752 w 812"/>
                <a:gd name="T97" fmla="*/ 134 h 253"/>
                <a:gd name="T98" fmla="*/ 723 w 812"/>
                <a:gd name="T99" fmla="*/ 134 h 253"/>
                <a:gd name="T100" fmla="*/ 723 w 812"/>
                <a:gd name="T101" fmla="*/ 109 h 253"/>
                <a:gd name="T102" fmla="*/ 748 w 812"/>
                <a:gd name="T103" fmla="*/ 109 h 253"/>
                <a:gd name="T104" fmla="*/ 778 w 812"/>
                <a:gd name="T105" fmla="*/ 65 h 253"/>
                <a:gd name="T106" fmla="*/ 752 w 812"/>
                <a:gd name="T107" fmla="*/ 26 h 253"/>
                <a:gd name="T108" fmla="*/ 708 w 812"/>
                <a:gd name="T109" fmla="*/ 32 h 253"/>
                <a:gd name="T110" fmla="*/ 708 w 812"/>
                <a:gd name="T111" fmla="*/ 6 h 253"/>
                <a:gd name="T112" fmla="*/ 751 w 812"/>
                <a:gd name="T113" fmla="*/ 0 h 253"/>
                <a:gd name="T114" fmla="*/ 808 w 812"/>
                <a:gd name="T115" fmla="*/ 68 h 253"/>
                <a:gd name="T116" fmla="*/ 781 w 812"/>
                <a:gd name="T117" fmla="*/ 120 h 253"/>
                <a:gd name="T118" fmla="*/ 812 w 812"/>
                <a:gd name="T119" fmla="*/ 180 h 253"/>
                <a:gd name="T120" fmla="*/ 753 w 812"/>
                <a:gd name="T121"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2" h="253">
                  <a:moveTo>
                    <a:pt x="85" y="29"/>
                  </a:moveTo>
                  <a:cubicBezTo>
                    <a:pt x="85" y="250"/>
                    <a:pt x="85" y="250"/>
                    <a:pt x="85" y="250"/>
                  </a:cubicBezTo>
                  <a:cubicBezTo>
                    <a:pt x="54" y="250"/>
                    <a:pt x="54" y="250"/>
                    <a:pt x="54" y="250"/>
                  </a:cubicBezTo>
                  <a:cubicBezTo>
                    <a:pt x="54" y="29"/>
                    <a:pt x="54" y="29"/>
                    <a:pt x="54" y="29"/>
                  </a:cubicBezTo>
                  <a:cubicBezTo>
                    <a:pt x="0" y="29"/>
                    <a:pt x="0" y="29"/>
                    <a:pt x="0" y="29"/>
                  </a:cubicBezTo>
                  <a:cubicBezTo>
                    <a:pt x="0" y="2"/>
                    <a:pt x="0" y="2"/>
                    <a:pt x="0" y="2"/>
                  </a:cubicBezTo>
                  <a:cubicBezTo>
                    <a:pt x="140" y="2"/>
                    <a:pt x="140" y="2"/>
                    <a:pt x="140" y="2"/>
                  </a:cubicBezTo>
                  <a:cubicBezTo>
                    <a:pt x="140" y="29"/>
                    <a:pt x="140" y="29"/>
                    <a:pt x="140" y="29"/>
                  </a:cubicBezTo>
                  <a:lnTo>
                    <a:pt x="85" y="29"/>
                  </a:lnTo>
                  <a:close/>
                  <a:moveTo>
                    <a:pt x="250" y="135"/>
                  </a:moveTo>
                  <a:cubicBezTo>
                    <a:pt x="250" y="250"/>
                    <a:pt x="250" y="250"/>
                    <a:pt x="250" y="250"/>
                  </a:cubicBezTo>
                  <a:cubicBezTo>
                    <a:pt x="218" y="250"/>
                    <a:pt x="218" y="250"/>
                    <a:pt x="218" y="250"/>
                  </a:cubicBezTo>
                  <a:cubicBezTo>
                    <a:pt x="218" y="135"/>
                    <a:pt x="218" y="135"/>
                    <a:pt x="218" y="135"/>
                  </a:cubicBezTo>
                  <a:cubicBezTo>
                    <a:pt x="155" y="2"/>
                    <a:pt x="155" y="2"/>
                    <a:pt x="155" y="2"/>
                  </a:cubicBezTo>
                  <a:cubicBezTo>
                    <a:pt x="189" y="2"/>
                    <a:pt x="189" y="2"/>
                    <a:pt x="189" y="2"/>
                  </a:cubicBezTo>
                  <a:cubicBezTo>
                    <a:pt x="236" y="103"/>
                    <a:pt x="236" y="103"/>
                    <a:pt x="236" y="103"/>
                  </a:cubicBezTo>
                  <a:cubicBezTo>
                    <a:pt x="282" y="2"/>
                    <a:pt x="282" y="2"/>
                    <a:pt x="282" y="2"/>
                  </a:cubicBezTo>
                  <a:cubicBezTo>
                    <a:pt x="315" y="2"/>
                    <a:pt x="315" y="2"/>
                    <a:pt x="315" y="2"/>
                  </a:cubicBezTo>
                  <a:lnTo>
                    <a:pt x="250" y="135"/>
                  </a:lnTo>
                  <a:close/>
                  <a:moveTo>
                    <a:pt x="410" y="157"/>
                  </a:moveTo>
                  <a:cubicBezTo>
                    <a:pt x="380" y="157"/>
                    <a:pt x="380" y="157"/>
                    <a:pt x="380" y="157"/>
                  </a:cubicBezTo>
                  <a:cubicBezTo>
                    <a:pt x="380" y="250"/>
                    <a:pt x="380" y="250"/>
                    <a:pt x="380" y="250"/>
                  </a:cubicBezTo>
                  <a:cubicBezTo>
                    <a:pt x="350" y="250"/>
                    <a:pt x="350" y="250"/>
                    <a:pt x="350" y="250"/>
                  </a:cubicBezTo>
                  <a:cubicBezTo>
                    <a:pt x="350" y="2"/>
                    <a:pt x="350" y="2"/>
                    <a:pt x="350" y="2"/>
                  </a:cubicBezTo>
                  <a:cubicBezTo>
                    <a:pt x="350" y="2"/>
                    <a:pt x="380" y="0"/>
                    <a:pt x="410" y="0"/>
                  </a:cubicBezTo>
                  <a:cubicBezTo>
                    <a:pt x="463" y="0"/>
                    <a:pt x="479" y="33"/>
                    <a:pt x="479" y="77"/>
                  </a:cubicBezTo>
                  <a:cubicBezTo>
                    <a:pt x="479" y="130"/>
                    <a:pt x="460" y="157"/>
                    <a:pt x="410" y="157"/>
                  </a:cubicBezTo>
                  <a:moveTo>
                    <a:pt x="414" y="25"/>
                  </a:moveTo>
                  <a:cubicBezTo>
                    <a:pt x="394" y="25"/>
                    <a:pt x="380" y="28"/>
                    <a:pt x="380" y="28"/>
                  </a:cubicBezTo>
                  <a:cubicBezTo>
                    <a:pt x="380" y="131"/>
                    <a:pt x="380" y="131"/>
                    <a:pt x="380" y="131"/>
                  </a:cubicBezTo>
                  <a:cubicBezTo>
                    <a:pt x="414" y="131"/>
                    <a:pt x="414" y="131"/>
                    <a:pt x="414" y="131"/>
                  </a:cubicBezTo>
                  <a:cubicBezTo>
                    <a:pt x="434" y="131"/>
                    <a:pt x="447" y="118"/>
                    <a:pt x="447" y="79"/>
                  </a:cubicBezTo>
                  <a:cubicBezTo>
                    <a:pt x="447" y="44"/>
                    <a:pt x="439" y="25"/>
                    <a:pt x="414" y="25"/>
                  </a:cubicBezTo>
                  <a:moveTo>
                    <a:pt x="590" y="253"/>
                  </a:moveTo>
                  <a:cubicBezTo>
                    <a:pt x="532" y="253"/>
                    <a:pt x="516" y="210"/>
                    <a:pt x="516" y="123"/>
                  </a:cubicBezTo>
                  <a:cubicBezTo>
                    <a:pt x="516" y="40"/>
                    <a:pt x="532" y="0"/>
                    <a:pt x="590" y="0"/>
                  </a:cubicBezTo>
                  <a:cubicBezTo>
                    <a:pt x="648" y="0"/>
                    <a:pt x="664" y="40"/>
                    <a:pt x="664" y="123"/>
                  </a:cubicBezTo>
                  <a:cubicBezTo>
                    <a:pt x="664" y="210"/>
                    <a:pt x="648" y="253"/>
                    <a:pt x="590" y="253"/>
                  </a:cubicBezTo>
                  <a:moveTo>
                    <a:pt x="590" y="26"/>
                  </a:moveTo>
                  <a:cubicBezTo>
                    <a:pt x="558" y="26"/>
                    <a:pt x="547" y="47"/>
                    <a:pt x="547" y="125"/>
                  </a:cubicBezTo>
                  <a:cubicBezTo>
                    <a:pt x="547" y="201"/>
                    <a:pt x="558" y="227"/>
                    <a:pt x="590" y="227"/>
                  </a:cubicBezTo>
                  <a:cubicBezTo>
                    <a:pt x="622" y="227"/>
                    <a:pt x="632" y="201"/>
                    <a:pt x="632" y="125"/>
                  </a:cubicBezTo>
                  <a:cubicBezTo>
                    <a:pt x="632" y="47"/>
                    <a:pt x="622" y="26"/>
                    <a:pt x="590" y="26"/>
                  </a:cubicBezTo>
                  <a:moveTo>
                    <a:pt x="753" y="253"/>
                  </a:moveTo>
                  <a:cubicBezTo>
                    <a:pt x="735" y="253"/>
                    <a:pt x="710" y="247"/>
                    <a:pt x="706" y="246"/>
                  </a:cubicBezTo>
                  <a:cubicBezTo>
                    <a:pt x="706" y="221"/>
                    <a:pt x="706" y="221"/>
                    <a:pt x="706" y="221"/>
                  </a:cubicBezTo>
                  <a:cubicBezTo>
                    <a:pt x="715" y="222"/>
                    <a:pt x="737" y="226"/>
                    <a:pt x="752" y="226"/>
                  </a:cubicBezTo>
                  <a:cubicBezTo>
                    <a:pt x="770" y="226"/>
                    <a:pt x="782" y="211"/>
                    <a:pt x="782" y="184"/>
                  </a:cubicBezTo>
                  <a:cubicBezTo>
                    <a:pt x="782" y="151"/>
                    <a:pt x="777" y="134"/>
                    <a:pt x="752" y="134"/>
                  </a:cubicBezTo>
                  <a:cubicBezTo>
                    <a:pt x="723" y="134"/>
                    <a:pt x="723" y="134"/>
                    <a:pt x="723" y="134"/>
                  </a:cubicBezTo>
                  <a:cubicBezTo>
                    <a:pt x="723" y="109"/>
                    <a:pt x="723" y="109"/>
                    <a:pt x="723" y="109"/>
                  </a:cubicBezTo>
                  <a:cubicBezTo>
                    <a:pt x="748" y="109"/>
                    <a:pt x="748" y="109"/>
                    <a:pt x="748" y="109"/>
                  </a:cubicBezTo>
                  <a:cubicBezTo>
                    <a:pt x="777" y="109"/>
                    <a:pt x="778" y="79"/>
                    <a:pt x="778" y="65"/>
                  </a:cubicBezTo>
                  <a:cubicBezTo>
                    <a:pt x="778" y="37"/>
                    <a:pt x="769" y="26"/>
                    <a:pt x="752" y="26"/>
                  </a:cubicBezTo>
                  <a:cubicBezTo>
                    <a:pt x="736" y="26"/>
                    <a:pt x="718" y="30"/>
                    <a:pt x="708" y="32"/>
                  </a:cubicBezTo>
                  <a:cubicBezTo>
                    <a:pt x="708" y="6"/>
                    <a:pt x="708" y="6"/>
                    <a:pt x="708" y="6"/>
                  </a:cubicBezTo>
                  <a:cubicBezTo>
                    <a:pt x="712" y="5"/>
                    <a:pt x="733" y="0"/>
                    <a:pt x="751" y="0"/>
                  </a:cubicBezTo>
                  <a:cubicBezTo>
                    <a:pt x="787" y="0"/>
                    <a:pt x="808" y="16"/>
                    <a:pt x="808" y="68"/>
                  </a:cubicBezTo>
                  <a:cubicBezTo>
                    <a:pt x="808" y="92"/>
                    <a:pt x="800" y="113"/>
                    <a:pt x="781" y="120"/>
                  </a:cubicBezTo>
                  <a:cubicBezTo>
                    <a:pt x="803" y="122"/>
                    <a:pt x="812" y="145"/>
                    <a:pt x="812" y="180"/>
                  </a:cubicBezTo>
                  <a:cubicBezTo>
                    <a:pt x="812" y="233"/>
                    <a:pt x="792" y="253"/>
                    <a:pt x="753" y="25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8" name="Freeform 6"/>
            <p:cNvSpPr>
              <a:spLocks/>
            </p:cNvSpPr>
            <p:nvPr userDrawn="1"/>
          </p:nvSpPr>
          <p:spPr bwMode="auto">
            <a:xfrm>
              <a:off x="14706725" y="696574"/>
              <a:ext cx="385822" cy="509805"/>
            </a:xfrm>
            <a:custGeom>
              <a:avLst/>
              <a:gdLst>
                <a:gd name="T0" fmla="*/ 252 w 252"/>
                <a:gd name="T1" fmla="*/ 227 h 332"/>
                <a:gd name="T2" fmla="*/ 237 w 252"/>
                <a:gd name="T3" fmla="*/ 229 h 332"/>
                <a:gd name="T4" fmla="*/ 132 w 252"/>
                <a:gd name="T5" fmla="*/ 30 h 332"/>
                <a:gd name="T6" fmla="*/ 142 w 252"/>
                <a:gd name="T7" fmla="*/ 0 h 332"/>
                <a:gd name="T8" fmla="*/ 7 w 252"/>
                <a:gd name="T9" fmla="*/ 50 h 332"/>
                <a:gd name="T10" fmla="*/ 0 w 252"/>
                <a:gd name="T11" fmla="*/ 78 h 332"/>
                <a:gd name="T12" fmla="*/ 142 w 252"/>
                <a:gd name="T13" fmla="*/ 332 h 332"/>
                <a:gd name="T14" fmla="*/ 252 w 252"/>
                <a:gd name="T15" fmla="*/ 227 h 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332">
                  <a:moveTo>
                    <a:pt x="252" y="227"/>
                  </a:moveTo>
                  <a:cubicBezTo>
                    <a:pt x="247" y="228"/>
                    <a:pt x="243" y="229"/>
                    <a:pt x="237" y="229"/>
                  </a:cubicBezTo>
                  <a:cubicBezTo>
                    <a:pt x="195" y="229"/>
                    <a:pt x="132" y="79"/>
                    <a:pt x="132" y="30"/>
                  </a:cubicBezTo>
                  <a:cubicBezTo>
                    <a:pt x="132" y="11"/>
                    <a:pt x="136" y="5"/>
                    <a:pt x="142" y="0"/>
                  </a:cubicBezTo>
                  <a:cubicBezTo>
                    <a:pt x="90" y="6"/>
                    <a:pt x="27" y="25"/>
                    <a:pt x="7" y="50"/>
                  </a:cubicBezTo>
                  <a:cubicBezTo>
                    <a:pt x="3" y="56"/>
                    <a:pt x="0" y="65"/>
                    <a:pt x="0" y="78"/>
                  </a:cubicBezTo>
                  <a:cubicBezTo>
                    <a:pt x="0" y="155"/>
                    <a:pt x="83" y="332"/>
                    <a:pt x="142" y="332"/>
                  </a:cubicBezTo>
                  <a:cubicBezTo>
                    <a:pt x="169" y="332"/>
                    <a:pt x="214" y="287"/>
                    <a:pt x="252" y="22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9" name="Freeform 7"/>
            <p:cNvSpPr>
              <a:spLocks/>
            </p:cNvSpPr>
            <p:nvPr userDrawn="1"/>
          </p:nvSpPr>
          <p:spPr bwMode="auto">
            <a:xfrm>
              <a:off x="15002377" y="688770"/>
              <a:ext cx="214153" cy="270509"/>
            </a:xfrm>
            <a:custGeom>
              <a:avLst/>
              <a:gdLst>
                <a:gd name="T0" fmla="*/ 31 w 140"/>
                <a:gd name="T1" fmla="*/ 0 h 176"/>
                <a:gd name="T2" fmla="*/ 140 w 140"/>
                <a:gd name="T3" fmla="*/ 39 h 176"/>
                <a:gd name="T4" fmla="*/ 80 w 140"/>
                <a:gd name="T5" fmla="*/ 176 h 176"/>
                <a:gd name="T6" fmla="*/ 0 w 140"/>
                <a:gd name="T7" fmla="*/ 27 h 176"/>
                <a:gd name="T8" fmla="*/ 31 w 140"/>
                <a:gd name="T9" fmla="*/ 0 h 176"/>
              </a:gdLst>
              <a:ahLst/>
              <a:cxnLst>
                <a:cxn ang="0">
                  <a:pos x="T0" y="T1"/>
                </a:cxn>
                <a:cxn ang="0">
                  <a:pos x="T2" y="T3"/>
                </a:cxn>
                <a:cxn ang="0">
                  <a:pos x="T4" y="T5"/>
                </a:cxn>
                <a:cxn ang="0">
                  <a:pos x="T6" y="T7"/>
                </a:cxn>
                <a:cxn ang="0">
                  <a:pos x="T8" y="T9"/>
                </a:cxn>
              </a:cxnLst>
              <a:rect l="0" t="0" r="r" b="b"/>
              <a:pathLst>
                <a:path w="140" h="176">
                  <a:moveTo>
                    <a:pt x="31" y="0"/>
                  </a:moveTo>
                  <a:cubicBezTo>
                    <a:pt x="85" y="0"/>
                    <a:pt x="140" y="9"/>
                    <a:pt x="140" y="39"/>
                  </a:cubicBezTo>
                  <a:cubicBezTo>
                    <a:pt x="140" y="101"/>
                    <a:pt x="100" y="176"/>
                    <a:pt x="80" y="176"/>
                  </a:cubicBezTo>
                  <a:cubicBezTo>
                    <a:pt x="44" y="176"/>
                    <a:pt x="0" y="77"/>
                    <a:pt x="0" y="27"/>
                  </a:cubicBezTo>
                  <a:cubicBezTo>
                    <a:pt x="0" y="4"/>
                    <a:pt x="9" y="0"/>
                    <a:pt x="31"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grpSp>
    </p:spTree>
    <p:extLst>
      <p:ext uri="{BB962C8B-B14F-4D97-AF65-F5344CB8AC3E}">
        <p14:creationId xmlns:p14="http://schemas.microsoft.com/office/powerpoint/2010/main" val="2409559864"/>
      </p:ext>
    </p:extLst>
  </p:cSld>
  <p:clrMapOvr>
    <a:masterClrMapping/>
  </p:clrMapOvr>
  <p:extLst>
    <p:ext uri="{DCECCB84-F9BA-43D5-87BE-67443E8EF086}">
      <p15:sldGuideLst xmlns:p15="http://schemas.microsoft.com/office/powerpoint/2012/main">
        <p15:guide id="1" orient="horz" pos="307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peaker Secti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92213" y="989012"/>
            <a:ext cx="8500174" cy="4125038"/>
          </a:xfrm>
        </p:spPr>
        <p:txBody>
          <a:bodyPr anchor="b" anchorCtr="0">
            <a:normAutofit/>
          </a:bodyPr>
          <a:lstStyle>
            <a:lvl1pPr>
              <a:lnSpc>
                <a:spcPct val="80000"/>
              </a:lnSpc>
              <a:defRPr sz="8000" b="1" i="1" spc="-427">
                <a:solidFill>
                  <a:schemeClr val="bg1"/>
                </a:solidFill>
                <a:effectLst>
                  <a:outerShdw blurRad="50800" dist="38100" dir="5400000" algn="t" rotWithShape="0">
                    <a:prstClr val="black">
                      <a:alpha val="40000"/>
                    </a:prstClr>
                  </a:outerShdw>
                </a:effectLst>
              </a:defRPr>
            </a:lvl1pPr>
          </a:lstStyle>
          <a:p>
            <a:r>
              <a:rPr lang="de-DE"/>
              <a:t>INSERT SECTION HERE</a:t>
            </a:r>
          </a:p>
        </p:txBody>
      </p:sp>
      <p:grpSp>
        <p:nvGrpSpPr>
          <p:cNvPr id="6" name="Gruppieren 5"/>
          <p:cNvGrpSpPr/>
          <p:nvPr userDrawn="1"/>
        </p:nvGrpSpPr>
        <p:grpSpPr>
          <a:xfrm>
            <a:off x="14706726" y="688771"/>
            <a:ext cx="1855411" cy="517609"/>
            <a:chOff x="14706725" y="688770"/>
            <a:chExt cx="1855411" cy="517609"/>
          </a:xfrm>
        </p:grpSpPr>
        <p:sp>
          <p:nvSpPr>
            <p:cNvPr id="7" name="Freeform 5"/>
            <p:cNvSpPr>
              <a:spLocks noEditPoints="1"/>
            </p:cNvSpPr>
            <p:nvPr userDrawn="1"/>
          </p:nvSpPr>
          <p:spPr bwMode="auto">
            <a:xfrm>
              <a:off x="15318837" y="817956"/>
              <a:ext cx="1243299" cy="388423"/>
            </a:xfrm>
            <a:custGeom>
              <a:avLst/>
              <a:gdLst>
                <a:gd name="T0" fmla="*/ 85 w 812"/>
                <a:gd name="T1" fmla="*/ 29 h 253"/>
                <a:gd name="T2" fmla="*/ 85 w 812"/>
                <a:gd name="T3" fmla="*/ 250 h 253"/>
                <a:gd name="T4" fmla="*/ 54 w 812"/>
                <a:gd name="T5" fmla="*/ 250 h 253"/>
                <a:gd name="T6" fmla="*/ 54 w 812"/>
                <a:gd name="T7" fmla="*/ 29 h 253"/>
                <a:gd name="T8" fmla="*/ 0 w 812"/>
                <a:gd name="T9" fmla="*/ 29 h 253"/>
                <a:gd name="T10" fmla="*/ 0 w 812"/>
                <a:gd name="T11" fmla="*/ 2 h 253"/>
                <a:gd name="T12" fmla="*/ 140 w 812"/>
                <a:gd name="T13" fmla="*/ 2 h 253"/>
                <a:gd name="T14" fmla="*/ 140 w 812"/>
                <a:gd name="T15" fmla="*/ 29 h 253"/>
                <a:gd name="T16" fmla="*/ 85 w 812"/>
                <a:gd name="T17" fmla="*/ 29 h 253"/>
                <a:gd name="T18" fmla="*/ 250 w 812"/>
                <a:gd name="T19" fmla="*/ 135 h 253"/>
                <a:gd name="T20" fmla="*/ 250 w 812"/>
                <a:gd name="T21" fmla="*/ 250 h 253"/>
                <a:gd name="T22" fmla="*/ 218 w 812"/>
                <a:gd name="T23" fmla="*/ 250 h 253"/>
                <a:gd name="T24" fmla="*/ 218 w 812"/>
                <a:gd name="T25" fmla="*/ 135 h 253"/>
                <a:gd name="T26" fmla="*/ 155 w 812"/>
                <a:gd name="T27" fmla="*/ 2 h 253"/>
                <a:gd name="T28" fmla="*/ 189 w 812"/>
                <a:gd name="T29" fmla="*/ 2 h 253"/>
                <a:gd name="T30" fmla="*/ 236 w 812"/>
                <a:gd name="T31" fmla="*/ 103 h 253"/>
                <a:gd name="T32" fmla="*/ 282 w 812"/>
                <a:gd name="T33" fmla="*/ 2 h 253"/>
                <a:gd name="T34" fmla="*/ 315 w 812"/>
                <a:gd name="T35" fmla="*/ 2 h 253"/>
                <a:gd name="T36" fmla="*/ 250 w 812"/>
                <a:gd name="T37" fmla="*/ 135 h 253"/>
                <a:gd name="T38" fmla="*/ 410 w 812"/>
                <a:gd name="T39" fmla="*/ 157 h 253"/>
                <a:gd name="T40" fmla="*/ 380 w 812"/>
                <a:gd name="T41" fmla="*/ 157 h 253"/>
                <a:gd name="T42" fmla="*/ 380 w 812"/>
                <a:gd name="T43" fmla="*/ 250 h 253"/>
                <a:gd name="T44" fmla="*/ 350 w 812"/>
                <a:gd name="T45" fmla="*/ 250 h 253"/>
                <a:gd name="T46" fmla="*/ 350 w 812"/>
                <a:gd name="T47" fmla="*/ 2 h 253"/>
                <a:gd name="T48" fmla="*/ 410 w 812"/>
                <a:gd name="T49" fmla="*/ 0 h 253"/>
                <a:gd name="T50" fmla="*/ 479 w 812"/>
                <a:gd name="T51" fmla="*/ 77 h 253"/>
                <a:gd name="T52" fmla="*/ 410 w 812"/>
                <a:gd name="T53" fmla="*/ 157 h 253"/>
                <a:gd name="T54" fmla="*/ 414 w 812"/>
                <a:gd name="T55" fmla="*/ 25 h 253"/>
                <a:gd name="T56" fmla="*/ 380 w 812"/>
                <a:gd name="T57" fmla="*/ 28 h 253"/>
                <a:gd name="T58" fmla="*/ 380 w 812"/>
                <a:gd name="T59" fmla="*/ 131 h 253"/>
                <a:gd name="T60" fmla="*/ 414 w 812"/>
                <a:gd name="T61" fmla="*/ 131 h 253"/>
                <a:gd name="T62" fmla="*/ 447 w 812"/>
                <a:gd name="T63" fmla="*/ 79 h 253"/>
                <a:gd name="T64" fmla="*/ 414 w 812"/>
                <a:gd name="T65" fmla="*/ 25 h 253"/>
                <a:gd name="T66" fmla="*/ 590 w 812"/>
                <a:gd name="T67" fmla="*/ 253 h 253"/>
                <a:gd name="T68" fmla="*/ 516 w 812"/>
                <a:gd name="T69" fmla="*/ 123 h 253"/>
                <a:gd name="T70" fmla="*/ 590 w 812"/>
                <a:gd name="T71" fmla="*/ 0 h 253"/>
                <a:gd name="T72" fmla="*/ 664 w 812"/>
                <a:gd name="T73" fmla="*/ 123 h 253"/>
                <a:gd name="T74" fmla="*/ 590 w 812"/>
                <a:gd name="T75" fmla="*/ 253 h 253"/>
                <a:gd name="T76" fmla="*/ 590 w 812"/>
                <a:gd name="T77" fmla="*/ 26 h 253"/>
                <a:gd name="T78" fmla="*/ 547 w 812"/>
                <a:gd name="T79" fmla="*/ 125 h 253"/>
                <a:gd name="T80" fmla="*/ 590 w 812"/>
                <a:gd name="T81" fmla="*/ 227 h 253"/>
                <a:gd name="T82" fmla="*/ 632 w 812"/>
                <a:gd name="T83" fmla="*/ 125 h 253"/>
                <a:gd name="T84" fmla="*/ 590 w 812"/>
                <a:gd name="T85" fmla="*/ 26 h 253"/>
                <a:gd name="T86" fmla="*/ 753 w 812"/>
                <a:gd name="T87" fmla="*/ 253 h 253"/>
                <a:gd name="T88" fmla="*/ 706 w 812"/>
                <a:gd name="T89" fmla="*/ 246 h 253"/>
                <a:gd name="T90" fmla="*/ 706 w 812"/>
                <a:gd name="T91" fmla="*/ 221 h 253"/>
                <a:gd name="T92" fmla="*/ 752 w 812"/>
                <a:gd name="T93" fmla="*/ 226 h 253"/>
                <a:gd name="T94" fmla="*/ 782 w 812"/>
                <a:gd name="T95" fmla="*/ 184 h 253"/>
                <a:gd name="T96" fmla="*/ 752 w 812"/>
                <a:gd name="T97" fmla="*/ 134 h 253"/>
                <a:gd name="T98" fmla="*/ 723 w 812"/>
                <a:gd name="T99" fmla="*/ 134 h 253"/>
                <a:gd name="T100" fmla="*/ 723 w 812"/>
                <a:gd name="T101" fmla="*/ 109 h 253"/>
                <a:gd name="T102" fmla="*/ 748 w 812"/>
                <a:gd name="T103" fmla="*/ 109 h 253"/>
                <a:gd name="T104" fmla="*/ 778 w 812"/>
                <a:gd name="T105" fmla="*/ 65 h 253"/>
                <a:gd name="T106" fmla="*/ 752 w 812"/>
                <a:gd name="T107" fmla="*/ 26 h 253"/>
                <a:gd name="T108" fmla="*/ 708 w 812"/>
                <a:gd name="T109" fmla="*/ 32 h 253"/>
                <a:gd name="T110" fmla="*/ 708 w 812"/>
                <a:gd name="T111" fmla="*/ 6 h 253"/>
                <a:gd name="T112" fmla="*/ 751 w 812"/>
                <a:gd name="T113" fmla="*/ 0 h 253"/>
                <a:gd name="T114" fmla="*/ 808 w 812"/>
                <a:gd name="T115" fmla="*/ 68 h 253"/>
                <a:gd name="T116" fmla="*/ 781 w 812"/>
                <a:gd name="T117" fmla="*/ 120 h 253"/>
                <a:gd name="T118" fmla="*/ 812 w 812"/>
                <a:gd name="T119" fmla="*/ 180 h 253"/>
                <a:gd name="T120" fmla="*/ 753 w 812"/>
                <a:gd name="T121"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2" h="253">
                  <a:moveTo>
                    <a:pt x="85" y="29"/>
                  </a:moveTo>
                  <a:cubicBezTo>
                    <a:pt x="85" y="250"/>
                    <a:pt x="85" y="250"/>
                    <a:pt x="85" y="250"/>
                  </a:cubicBezTo>
                  <a:cubicBezTo>
                    <a:pt x="54" y="250"/>
                    <a:pt x="54" y="250"/>
                    <a:pt x="54" y="250"/>
                  </a:cubicBezTo>
                  <a:cubicBezTo>
                    <a:pt x="54" y="29"/>
                    <a:pt x="54" y="29"/>
                    <a:pt x="54" y="29"/>
                  </a:cubicBezTo>
                  <a:cubicBezTo>
                    <a:pt x="0" y="29"/>
                    <a:pt x="0" y="29"/>
                    <a:pt x="0" y="29"/>
                  </a:cubicBezTo>
                  <a:cubicBezTo>
                    <a:pt x="0" y="2"/>
                    <a:pt x="0" y="2"/>
                    <a:pt x="0" y="2"/>
                  </a:cubicBezTo>
                  <a:cubicBezTo>
                    <a:pt x="140" y="2"/>
                    <a:pt x="140" y="2"/>
                    <a:pt x="140" y="2"/>
                  </a:cubicBezTo>
                  <a:cubicBezTo>
                    <a:pt x="140" y="29"/>
                    <a:pt x="140" y="29"/>
                    <a:pt x="140" y="29"/>
                  </a:cubicBezTo>
                  <a:lnTo>
                    <a:pt x="85" y="29"/>
                  </a:lnTo>
                  <a:close/>
                  <a:moveTo>
                    <a:pt x="250" y="135"/>
                  </a:moveTo>
                  <a:cubicBezTo>
                    <a:pt x="250" y="250"/>
                    <a:pt x="250" y="250"/>
                    <a:pt x="250" y="250"/>
                  </a:cubicBezTo>
                  <a:cubicBezTo>
                    <a:pt x="218" y="250"/>
                    <a:pt x="218" y="250"/>
                    <a:pt x="218" y="250"/>
                  </a:cubicBezTo>
                  <a:cubicBezTo>
                    <a:pt x="218" y="135"/>
                    <a:pt x="218" y="135"/>
                    <a:pt x="218" y="135"/>
                  </a:cubicBezTo>
                  <a:cubicBezTo>
                    <a:pt x="155" y="2"/>
                    <a:pt x="155" y="2"/>
                    <a:pt x="155" y="2"/>
                  </a:cubicBezTo>
                  <a:cubicBezTo>
                    <a:pt x="189" y="2"/>
                    <a:pt x="189" y="2"/>
                    <a:pt x="189" y="2"/>
                  </a:cubicBezTo>
                  <a:cubicBezTo>
                    <a:pt x="236" y="103"/>
                    <a:pt x="236" y="103"/>
                    <a:pt x="236" y="103"/>
                  </a:cubicBezTo>
                  <a:cubicBezTo>
                    <a:pt x="282" y="2"/>
                    <a:pt x="282" y="2"/>
                    <a:pt x="282" y="2"/>
                  </a:cubicBezTo>
                  <a:cubicBezTo>
                    <a:pt x="315" y="2"/>
                    <a:pt x="315" y="2"/>
                    <a:pt x="315" y="2"/>
                  </a:cubicBezTo>
                  <a:lnTo>
                    <a:pt x="250" y="135"/>
                  </a:lnTo>
                  <a:close/>
                  <a:moveTo>
                    <a:pt x="410" y="157"/>
                  </a:moveTo>
                  <a:cubicBezTo>
                    <a:pt x="380" y="157"/>
                    <a:pt x="380" y="157"/>
                    <a:pt x="380" y="157"/>
                  </a:cubicBezTo>
                  <a:cubicBezTo>
                    <a:pt x="380" y="250"/>
                    <a:pt x="380" y="250"/>
                    <a:pt x="380" y="250"/>
                  </a:cubicBezTo>
                  <a:cubicBezTo>
                    <a:pt x="350" y="250"/>
                    <a:pt x="350" y="250"/>
                    <a:pt x="350" y="250"/>
                  </a:cubicBezTo>
                  <a:cubicBezTo>
                    <a:pt x="350" y="2"/>
                    <a:pt x="350" y="2"/>
                    <a:pt x="350" y="2"/>
                  </a:cubicBezTo>
                  <a:cubicBezTo>
                    <a:pt x="350" y="2"/>
                    <a:pt x="380" y="0"/>
                    <a:pt x="410" y="0"/>
                  </a:cubicBezTo>
                  <a:cubicBezTo>
                    <a:pt x="463" y="0"/>
                    <a:pt x="479" y="33"/>
                    <a:pt x="479" y="77"/>
                  </a:cubicBezTo>
                  <a:cubicBezTo>
                    <a:pt x="479" y="130"/>
                    <a:pt x="460" y="157"/>
                    <a:pt x="410" y="157"/>
                  </a:cubicBezTo>
                  <a:moveTo>
                    <a:pt x="414" y="25"/>
                  </a:moveTo>
                  <a:cubicBezTo>
                    <a:pt x="394" y="25"/>
                    <a:pt x="380" y="28"/>
                    <a:pt x="380" y="28"/>
                  </a:cubicBezTo>
                  <a:cubicBezTo>
                    <a:pt x="380" y="131"/>
                    <a:pt x="380" y="131"/>
                    <a:pt x="380" y="131"/>
                  </a:cubicBezTo>
                  <a:cubicBezTo>
                    <a:pt x="414" y="131"/>
                    <a:pt x="414" y="131"/>
                    <a:pt x="414" y="131"/>
                  </a:cubicBezTo>
                  <a:cubicBezTo>
                    <a:pt x="434" y="131"/>
                    <a:pt x="447" y="118"/>
                    <a:pt x="447" y="79"/>
                  </a:cubicBezTo>
                  <a:cubicBezTo>
                    <a:pt x="447" y="44"/>
                    <a:pt x="439" y="25"/>
                    <a:pt x="414" y="25"/>
                  </a:cubicBezTo>
                  <a:moveTo>
                    <a:pt x="590" y="253"/>
                  </a:moveTo>
                  <a:cubicBezTo>
                    <a:pt x="532" y="253"/>
                    <a:pt x="516" y="210"/>
                    <a:pt x="516" y="123"/>
                  </a:cubicBezTo>
                  <a:cubicBezTo>
                    <a:pt x="516" y="40"/>
                    <a:pt x="532" y="0"/>
                    <a:pt x="590" y="0"/>
                  </a:cubicBezTo>
                  <a:cubicBezTo>
                    <a:pt x="648" y="0"/>
                    <a:pt x="664" y="40"/>
                    <a:pt x="664" y="123"/>
                  </a:cubicBezTo>
                  <a:cubicBezTo>
                    <a:pt x="664" y="210"/>
                    <a:pt x="648" y="253"/>
                    <a:pt x="590" y="253"/>
                  </a:cubicBezTo>
                  <a:moveTo>
                    <a:pt x="590" y="26"/>
                  </a:moveTo>
                  <a:cubicBezTo>
                    <a:pt x="558" y="26"/>
                    <a:pt x="547" y="47"/>
                    <a:pt x="547" y="125"/>
                  </a:cubicBezTo>
                  <a:cubicBezTo>
                    <a:pt x="547" y="201"/>
                    <a:pt x="558" y="227"/>
                    <a:pt x="590" y="227"/>
                  </a:cubicBezTo>
                  <a:cubicBezTo>
                    <a:pt x="622" y="227"/>
                    <a:pt x="632" y="201"/>
                    <a:pt x="632" y="125"/>
                  </a:cubicBezTo>
                  <a:cubicBezTo>
                    <a:pt x="632" y="47"/>
                    <a:pt x="622" y="26"/>
                    <a:pt x="590" y="26"/>
                  </a:cubicBezTo>
                  <a:moveTo>
                    <a:pt x="753" y="253"/>
                  </a:moveTo>
                  <a:cubicBezTo>
                    <a:pt x="735" y="253"/>
                    <a:pt x="710" y="247"/>
                    <a:pt x="706" y="246"/>
                  </a:cubicBezTo>
                  <a:cubicBezTo>
                    <a:pt x="706" y="221"/>
                    <a:pt x="706" y="221"/>
                    <a:pt x="706" y="221"/>
                  </a:cubicBezTo>
                  <a:cubicBezTo>
                    <a:pt x="715" y="222"/>
                    <a:pt x="737" y="226"/>
                    <a:pt x="752" y="226"/>
                  </a:cubicBezTo>
                  <a:cubicBezTo>
                    <a:pt x="770" y="226"/>
                    <a:pt x="782" y="211"/>
                    <a:pt x="782" y="184"/>
                  </a:cubicBezTo>
                  <a:cubicBezTo>
                    <a:pt x="782" y="151"/>
                    <a:pt x="777" y="134"/>
                    <a:pt x="752" y="134"/>
                  </a:cubicBezTo>
                  <a:cubicBezTo>
                    <a:pt x="723" y="134"/>
                    <a:pt x="723" y="134"/>
                    <a:pt x="723" y="134"/>
                  </a:cubicBezTo>
                  <a:cubicBezTo>
                    <a:pt x="723" y="109"/>
                    <a:pt x="723" y="109"/>
                    <a:pt x="723" y="109"/>
                  </a:cubicBezTo>
                  <a:cubicBezTo>
                    <a:pt x="748" y="109"/>
                    <a:pt x="748" y="109"/>
                    <a:pt x="748" y="109"/>
                  </a:cubicBezTo>
                  <a:cubicBezTo>
                    <a:pt x="777" y="109"/>
                    <a:pt x="778" y="79"/>
                    <a:pt x="778" y="65"/>
                  </a:cubicBezTo>
                  <a:cubicBezTo>
                    <a:pt x="778" y="37"/>
                    <a:pt x="769" y="26"/>
                    <a:pt x="752" y="26"/>
                  </a:cubicBezTo>
                  <a:cubicBezTo>
                    <a:pt x="736" y="26"/>
                    <a:pt x="718" y="30"/>
                    <a:pt x="708" y="32"/>
                  </a:cubicBezTo>
                  <a:cubicBezTo>
                    <a:pt x="708" y="6"/>
                    <a:pt x="708" y="6"/>
                    <a:pt x="708" y="6"/>
                  </a:cubicBezTo>
                  <a:cubicBezTo>
                    <a:pt x="712" y="5"/>
                    <a:pt x="733" y="0"/>
                    <a:pt x="751" y="0"/>
                  </a:cubicBezTo>
                  <a:cubicBezTo>
                    <a:pt x="787" y="0"/>
                    <a:pt x="808" y="16"/>
                    <a:pt x="808" y="68"/>
                  </a:cubicBezTo>
                  <a:cubicBezTo>
                    <a:pt x="808" y="92"/>
                    <a:pt x="800" y="113"/>
                    <a:pt x="781" y="120"/>
                  </a:cubicBezTo>
                  <a:cubicBezTo>
                    <a:pt x="803" y="122"/>
                    <a:pt x="812" y="145"/>
                    <a:pt x="812" y="180"/>
                  </a:cubicBezTo>
                  <a:cubicBezTo>
                    <a:pt x="812" y="233"/>
                    <a:pt x="792" y="253"/>
                    <a:pt x="753" y="25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8" name="Freeform 6"/>
            <p:cNvSpPr>
              <a:spLocks/>
            </p:cNvSpPr>
            <p:nvPr userDrawn="1"/>
          </p:nvSpPr>
          <p:spPr bwMode="auto">
            <a:xfrm>
              <a:off x="14706725" y="696574"/>
              <a:ext cx="385822" cy="509805"/>
            </a:xfrm>
            <a:custGeom>
              <a:avLst/>
              <a:gdLst>
                <a:gd name="T0" fmla="*/ 252 w 252"/>
                <a:gd name="T1" fmla="*/ 227 h 332"/>
                <a:gd name="T2" fmla="*/ 237 w 252"/>
                <a:gd name="T3" fmla="*/ 229 h 332"/>
                <a:gd name="T4" fmla="*/ 132 w 252"/>
                <a:gd name="T5" fmla="*/ 30 h 332"/>
                <a:gd name="T6" fmla="*/ 142 w 252"/>
                <a:gd name="T7" fmla="*/ 0 h 332"/>
                <a:gd name="T8" fmla="*/ 7 w 252"/>
                <a:gd name="T9" fmla="*/ 50 h 332"/>
                <a:gd name="T10" fmla="*/ 0 w 252"/>
                <a:gd name="T11" fmla="*/ 78 h 332"/>
                <a:gd name="T12" fmla="*/ 142 w 252"/>
                <a:gd name="T13" fmla="*/ 332 h 332"/>
                <a:gd name="T14" fmla="*/ 252 w 252"/>
                <a:gd name="T15" fmla="*/ 227 h 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332">
                  <a:moveTo>
                    <a:pt x="252" y="227"/>
                  </a:moveTo>
                  <a:cubicBezTo>
                    <a:pt x="247" y="228"/>
                    <a:pt x="243" y="229"/>
                    <a:pt x="237" y="229"/>
                  </a:cubicBezTo>
                  <a:cubicBezTo>
                    <a:pt x="195" y="229"/>
                    <a:pt x="132" y="79"/>
                    <a:pt x="132" y="30"/>
                  </a:cubicBezTo>
                  <a:cubicBezTo>
                    <a:pt x="132" y="11"/>
                    <a:pt x="136" y="5"/>
                    <a:pt x="142" y="0"/>
                  </a:cubicBezTo>
                  <a:cubicBezTo>
                    <a:pt x="90" y="6"/>
                    <a:pt x="27" y="25"/>
                    <a:pt x="7" y="50"/>
                  </a:cubicBezTo>
                  <a:cubicBezTo>
                    <a:pt x="3" y="56"/>
                    <a:pt x="0" y="65"/>
                    <a:pt x="0" y="78"/>
                  </a:cubicBezTo>
                  <a:cubicBezTo>
                    <a:pt x="0" y="155"/>
                    <a:pt x="83" y="332"/>
                    <a:pt x="142" y="332"/>
                  </a:cubicBezTo>
                  <a:cubicBezTo>
                    <a:pt x="169" y="332"/>
                    <a:pt x="214" y="287"/>
                    <a:pt x="252" y="22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9" name="Freeform 7"/>
            <p:cNvSpPr>
              <a:spLocks/>
            </p:cNvSpPr>
            <p:nvPr userDrawn="1"/>
          </p:nvSpPr>
          <p:spPr bwMode="auto">
            <a:xfrm>
              <a:off x="15002377" y="688770"/>
              <a:ext cx="214153" cy="270509"/>
            </a:xfrm>
            <a:custGeom>
              <a:avLst/>
              <a:gdLst>
                <a:gd name="T0" fmla="*/ 31 w 140"/>
                <a:gd name="T1" fmla="*/ 0 h 176"/>
                <a:gd name="T2" fmla="*/ 140 w 140"/>
                <a:gd name="T3" fmla="*/ 39 h 176"/>
                <a:gd name="T4" fmla="*/ 80 w 140"/>
                <a:gd name="T5" fmla="*/ 176 h 176"/>
                <a:gd name="T6" fmla="*/ 0 w 140"/>
                <a:gd name="T7" fmla="*/ 27 h 176"/>
                <a:gd name="T8" fmla="*/ 31 w 140"/>
                <a:gd name="T9" fmla="*/ 0 h 176"/>
              </a:gdLst>
              <a:ahLst/>
              <a:cxnLst>
                <a:cxn ang="0">
                  <a:pos x="T0" y="T1"/>
                </a:cxn>
                <a:cxn ang="0">
                  <a:pos x="T2" y="T3"/>
                </a:cxn>
                <a:cxn ang="0">
                  <a:pos x="T4" y="T5"/>
                </a:cxn>
                <a:cxn ang="0">
                  <a:pos x="T6" y="T7"/>
                </a:cxn>
                <a:cxn ang="0">
                  <a:pos x="T8" y="T9"/>
                </a:cxn>
              </a:cxnLst>
              <a:rect l="0" t="0" r="r" b="b"/>
              <a:pathLst>
                <a:path w="140" h="176">
                  <a:moveTo>
                    <a:pt x="31" y="0"/>
                  </a:moveTo>
                  <a:cubicBezTo>
                    <a:pt x="85" y="0"/>
                    <a:pt x="140" y="9"/>
                    <a:pt x="140" y="39"/>
                  </a:cubicBezTo>
                  <a:cubicBezTo>
                    <a:pt x="140" y="101"/>
                    <a:pt x="100" y="176"/>
                    <a:pt x="80" y="176"/>
                  </a:cubicBezTo>
                  <a:cubicBezTo>
                    <a:pt x="44" y="176"/>
                    <a:pt x="0" y="77"/>
                    <a:pt x="0" y="27"/>
                  </a:cubicBezTo>
                  <a:cubicBezTo>
                    <a:pt x="0" y="4"/>
                    <a:pt x="9" y="0"/>
                    <a:pt x="31"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grpSp>
      <p:sp>
        <p:nvSpPr>
          <p:cNvPr id="4" name="Textplatzhalter 3">
            <a:extLst>
              <a:ext uri="{FF2B5EF4-FFF2-40B4-BE49-F238E27FC236}">
                <a16:creationId xmlns:a16="http://schemas.microsoft.com/office/drawing/2014/main" id="{8ED7B9EC-4612-4AF3-9394-D85810561423}"/>
              </a:ext>
            </a:extLst>
          </p:cNvPr>
          <p:cNvSpPr>
            <a:spLocks noGrp="1"/>
          </p:cNvSpPr>
          <p:nvPr>
            <p:ph type="body" sz="quarter" idx="13" hasCustomPrompt="1"/>
          </p:nvPr>
        </p:nvSpPr>
        <p:spPr>
          <a:xfrm>
            <a:off x="1192143" y="5447959"/>
            <a:ext cx="8500174" cy="2442977"/>
          </a:xfrm>
        </p:spPr>
        <p:txBody>
          <a:bodyPr anchor="t">
            <a:normAutofit/>
          </a:bodyPr>
          <a:lstStyle>
            <a:lvl1pPr marL="0" indent="0">
              <a:buNone/>
              <a:defRPr sz="4000" i="1">
                <a:solidFill>
                  <a:schemeClr val="bg1"/>
                </a:solidFill>
              </a:defRPr>
            </a:lvl1pPr>
          </a:lstStyle>
          <a:p>
            <a:pPr lvl="0"/>
            <a:r>
              <a:rPr lang="de-DE" dirty="0"/>
              <a:t>Maximilian Mustermann</a:t>
            </a:r>
            <a:br>
              <a:rPr lang="de-DE" dirty="0"/>
            </a:br>
            <a:r>
              <a:rPr lang="de-DE" dirty="0"/>
              <a:t>Position</a:t>
            </a:r>
            <a:br>
              <a:rPr lang="de-DE" dirty="0"/>
            </a:br>
            <a:r>
              <a:rPr lang="de-DE" dirty="0"/>
              <a:t>@</a:t>
            </a:r>
            <a:r>
              <a:rPr lang="de-DE" dirty="0" err="1"/>
              <a:t>maxmustermann</a:t>
            </a:r>
            <a:endParaRPr lang="de-DE" dirty="0"/>
          </a:p>
        </p:txBody>
      </p:sp>
    </p:spTree>
    <p:extLst>
      <p:ext uri="{BB962C8B-B14F-4D97-AF65-F5344CB8AC3E}">
        <p14:creationId xmlns:p14="http://schemas.microsoft.com/office/powerpoint/2010/main" val="4250319273"/>
      </p:ext>
    </p:extLst>
  </p:cSld>
  <p:clrMapOvr>
    <a:masterClrMapping/>
  </p:clrMapOvr>
  <p:extLst>
    <p:ext uri="{DCECCB84-F9BA-43D5-87BE-67443E8EF086}">
      <p15:sldGuideLst xmlns:p15="http://schemas.microsoft.com/office/powerpoint/2012/main">
        <p15:guide id="1" orient="horz" pos="307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ig Tex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6" name="Gruppieren 5"/>
          <p:cNvGrpSpPr/>
          <p:nvPr userDrawn="1"/>
        </p:nvGrpSpPr>
        <p:grpSpPr>
          <a:xfrm>
            <a:off x="14706726" y="688771"/>
            <a:ext cx="1855411" cy="517609"/>
            <a:chOff x="14706725" y="688770"/>
            <a:chExt cx="1855411" cy="517609"/>
          </a:xfrm>
        </p:grpSpPr>
        <p:sp>
          <p:nvSpPr>
            <p:cNvPr id="7" name="Freeform 5"/>
            <p:cNvSpPr>
              <a:spLocks noEditPoints="1"/>
            </p:cNvSpPr>
            <p:nvPr userDrawn="1"/>
          </p:nvSpPr>
          <p:spPr bwMode="auto">
            <a:xfrm>
              <a:off x="15318837" y="817956"/>
              <a:ext cx="1243299" cy="388423"/>
            </a:xfrm>
            <a:custGeom>
              <a:avLst/>
              <a:gdLst>
                <a:gd name="T0" fmla="*/ 85 w 812"/>
                <a:gd name="T1" fmla="*/ 29 h 253"/>
                <a:gd name="T2" fmla="*/ 85 w 812"/>
                <a:gd name="T3" fmla="*/ 250 h 253"/>
                <a:gd name="T4" fmla="*/ 54 w 812"/>
                <a:gd name="T5" fmla="*/ 250 h 253"/>
                <a:gd name="T6" fmla="*/ 54 w 812"/>
                <a:gd name="T7" fmla="*/ 29 h 253"/>
                <a:gd name="T8" fmla="*/ 0 w 812"/>
                <a:gd name="T9" fmla="*/ 29 h 253"/>
                <a:gd name="T10" fmla="*/ 0 w 812"/>
                <a:gd name="T11" fmla="*/ 2 h 253"/>
                <a:gd name="T12" fmla="*/ 140 w 812"/>
                <a:gd name="T13" fmla="*/ 2 h 253"/>
                <a:gd name="T14" fmla="*/ 140 w 812"/>
                <a:gd name="T15" fmla="*/ 29 h 253"/>
                <a:gd name="T16" fmla="*/ 85 w 812"/>
                <a:gd name="T17" fmla="*/ 29 h 253"/>
                <a:gd name="T18" fmla="*/ 250 w 812"/>
                <a:gd name="T19" fmla="*/ 135 h 253"/>
                <a:gd name="T20" fmla="*/ 250 w 812"/>
                <a:gd name="T21" fmla="*/ 250 h 253"/>
                <a:gd name="T22" fmla="*/ 218 w 812"/>
                <a:gd name="T23" fmla="*/ 250 h 253"/>
                <a:gd name="T24" fmla="*/ 218 w 812"/>
                <a:gd name="T25" fmla="*/ 135 h 253"/>
                <a:gd name="T26" fmla="*/ 155 w 812"/>
                <a:gd name="T27" fmla="*/ 2 h 253"/>
                <a:gd name="T28" fmla="*/ 189 w 812"/>
                <a:gd name="T29" fmla="*/ 2 h 253"/>
                <a:gd name="T30" fmla="*/ 236 w 812"/>
                <a:gd name="T31" fmla="*/ 103 h 253"/>
                <a:gd name="T32" fmla="*/ 282 w 812"/>
                <a:gd name="T33" fmla="*/ 2 h 253"/>
                <a:gd name="T34" fmla="*/ 315 w 812"/>
                <a:gd name="T35" fmla="*/ 2 h 253"/>
                <a:gd name="T36" fmla="*/ 250 w 812"/>
                <a:gd name="T37" fmla="*/ 135 h 253"/>
                <a:gd name="T38" fmla="*/ 410 w 812"/>
                <a:gd name="T39" fmla="*/ 157 h 253"/>
                <a:gd name="T40" fmla="*/ 380 w 812"/>
                <a:gd name="T41" fmla="*/ 157 h 253"/>
                <a:gd name="T42" fmla="*/ 380 w 812"/>
                <a:gd name="T43" fmla="*/ 250 h 253"/>
                <a:gd name="T44" fmla="*/ 350 w 812"/>
                <a:gd name="T45" fmla="*/ 250 h 253"/>
                <a:gd name="T46" fmla="*/ 350 w 812"/>
                <a:gd name="T47" fmla="*/ 2 h 253"/>
                <a:gd name="T48" fmla="*/ 410 w 812"/>
                <a:gd name="T49" fmla="*/ 0 h 253"/>
                <a:gd name="T50" fmla="*/ 479 w 812"/>
                <a:gd name="T51" fmla="*/ 77 h 253"/>
                <a:gd name="T52" fmla="*/ 410 w 812"/>
                <a:gd name="T53" fmla="*/ 157 h 253"/>
                <a:gd name="T54" fmla="*/ 414 w 812"/>
                <a:gd name="T55" fmla="*/ 25 h 253"/>
                <a:gd name="T56" fmla="*/ 380 w 812"/>
                <a:gd name="T57" fmla="*/ 28 h 253"/>
                <a:gd name="T58" fmla="*/ 380 w 812"/>
                <a:gd name="T59" fmla="*/ 131 h 253"/>
                <a:gd name="T60" fmla="*/ 414 w 812"/>
                <a:gd name="T61" fmla="*/ 131 h 253"/>
                <a:gd name="T62" fmla="*/ 447 w 812"/>
                <a:gd name="T63" fmla="*/ 79 h 253"/>
                <a:gd name="T64" fmla="*/ 414 w 812"/>
                <a:gd name="T65" fmla="*/ 25 h 253"/>
                <a:gd name="T66" fmla="*/ 590 w 812"/>
                <a:gd name="T67" fmla="*/ 253 h 253"/>
                <a:gd name="T68" fmla="*/ 516 w 812"/>
                <a:gd name="T69" fmla="*/ 123 h 253"/>
                <a:gd name="T70" fmla="*/ 590 w 812"/>
                <a:gd name="T71" fmla="*/ 0 h 253"/>
                <a:gd name="T72" fmla="*/ 664 w 812"/>
                <a:gd name="T73" fmla="*/ 123 h 253"/>
                <a:gd name="T74" fmla="*/ 590 w 812"/>
                <a:gd name="T75" fmla="*/ 253 h 253"/>
                <a:gd name="T76" fmla="*/ 590 w 812"/>
                <a:gd name="T77" fmla="*/ 26 h 253"/>
                <a:gd name="T78" fmla="*/ 547 w 812"/>
                <a:gd name="T79" fmla="*/ 125 h 253"/>
                <a:gd name="T80" fmla="*/ 590 w 812"/>
                <a:gd name="T81" fmla="*/ 227 h 253"/>
                <a:gd name="T82" fmla="*/ 632 w 812"/>
                <a:gd name="T83" fmla="*/ 125 h 253"/>
                <a:gd name="T84" fmla="*/ 590 w 812"/>
                <a:gd name="T85" fmla="*/ 26 h 253"/>
                <a:gd name="T86" fmla="*/ 753 w 812"/>
                <a:gd name="T87" fmla="*/ 253 h 253"/>
                <a:gd name="T88" fmla="*/ 706 w 812"/>
                <a:gd name="T89" fmla="*/ 246 h 253"/>
                <a:gd name="T90" fmla="*/ 706 w 812"/>
                <a:gd name="T91" fmla="*/ 221 h 253"/>
                <a:gd name="T92" fmla="*/ 752 w 812"/>
                <a:gd name="T93" fmla="*/ 226 h 253"/>
                <a:gd name="T94" fmla="*/ 782 w 812"/>
                <a:gd name="T95" fmla="*/ 184 h 253"/>
                <a:gd name="T96" fmla="*/ 752 w 812"/>
                <a:gd name="T97" fmla="*/ 134 h 253"/>
                <a:gd name="T98" fmla="*/ 723 w 812"/>
                <a:gd name="T99" fmla="*/ 134 h 253"/>
                <a:gd name="T100" fmla="*/ 723 w 812"/>
                <a:gd name="T101" fmla="*/ 109 h 253"/>
                <a:gd name="T102" fmla="*/ 748 w 812"/>
                <a:gd name="T103" fmla="*/ 109 h 253"/>
                <a:gd name="T104" fmla="*/ 778 w 812"/>
                <a:gd name="T105" fmla="*/ 65 h 253"/>
                <a:gd name="T106" fmla="*/ 752 w 812"/>
                <a:gd name="T107" fmla="*/ 26 h 253"/>
                <a:gd name="T108" fmla="*/ 708 w 812"/>
                <a:gd name="T109" fmla="*/ 32 h 253"/>
                <a:gd name="T110" fmla="*/ 708 w 812"/>
                <a:gd name="T111" fmla="*/ 6 h 253"/>
                <a:gd name="T112" fmla="*/ 751 w 812"/>
                <a:gd name="T113" fmla="*/ 0 h 253"/>
                <a:gd name="T114" fmla="*/ 808 w 812"/>
                <a:gd name="T115" fmla="*/ 68 h 253"/>
                <a:gd name="T116" fmla="*/ 781 w 812"/>
                <a:gd name="T117" fmla="*/ 120 h 253"/>
                <a:gd name="T118" fmla="*/ 812 w 812"/>
                <a:gd name="T119" fmla="*/ 180 h 253"/>
                <a:gd name="T120" fmla="*/ 753 w 812"/>
                <a:gd name="T121"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2" h="253">
                  <a:moveTo>
                    <a:pt x="85" y="29"/>
                  </a:moveTo>
                  <a:cubicBezTo>
                    <a:pt x="85" y="250"/>
                    <a:pt x="85" y="250"/>
                    <a:pt x="85" y="250"/>
                  </a:cubicBezTo>
                  <a:cubicBezTo>
                    <a:pt x="54" y="250"/>
                    <a:pt x="54" y="250"/>
                    <a:pt x="54" y="250"/>
                  </a:cubicBezTo>
                  <a:cubicBezTo>
                    <a:pt x="54" y="29"/>
                    <a:pt x="54" y="29"/>
                    <a:pt x="54" y="29"/>
                  </a:cubicBezTo>
                  <a:cubicBezTo>
                    <a:pt x="0" y="29"/>
                    <a:pt x="0" y="29"/>
                    <a:pt x="0" y="29"/>
                  </a:cubicBezTo>
                  <a:cubicBezTo>
                    <a:pt x="0" y="2"/>
                    <a:pt x="0" y="2"/>
                    <a:pt x="0" y="2"/>
                  </a:cubicBezTo>
                  <a:cubicBezTo>
                    <a:pt x="140" y="2"/>
                    <a:pt x="140" y="2"/>
                    <a:pt x="140" y="2"/>
                  </a:cubicBezTo>
                  <a:cubicBezTo>
                    <a:pt x="140" y="29"/>
                    <a:pt x="140" y="29"/>
                    <a:pt x="140" y="29"/>
                  </a:cubicBezTo>
                  <a:lnTo>
                    <a:pt x="85" y="29"/>
                  </a:lnTo>
                  <a:close/>
                  <a:moveTo>
                    <a:pt x="250" y="135"/>
                  </a:moveTo>
                  <a:cubicBezTo>
                    <a:pt x="250" y="250"/>
                    <a:pt x="250" y="250"/>
                    <a:pt x="250" y="250"/>
                  </a:cubicBezTo>
                  <a:cubicBezTo>
                    <a:pt x="218" y="250"/>
                    <a:pt x="218" y="250"/>
                    <a:pt x="218" y="250"/>
                  </a:cubicBezTo>
                  <a:cubicBezTo>
                    <a:pt x="218" y="135"/>
                    <a:pt x="218" y="135"/>
                    <a:pt x="218" y="135"/>
                  </a:cubicBezTo>
                  <a:cubicBezTo>
                    <a:pt x="155" y="2"/>
                    <a:pt x="155" y="2"/>
                    <a:pt x="155" y="2"/>
                  </a:cubicBezTo>
                  <a:cubicBezTo>
                    <a:pt x="189" y="2"/>
                    <a:pt x="189" y="2"/>
                    <a:pt x="189" y="2"/>
                  </a:cubicBezTo>
                  <a:cubicBezTo>
                    <a:pt x="236" y="103"/>
                    <a:pt x="236" y="103"/>
                    <a:pt x="236" y="103"/>
                  </a:cubicBezTo>
                  <a:cubicBezTo>
                    <a:pt x="282" y="2"/>
                    <a:pt x="282" y="2"/>
                    <a:pt x="282" y="2"/>
                  </a:cubicBezTo>
                  <a:cubicBezTo>
                    <a:pt x="315" y="2"/>
                    <a:pt x="315" y="2"/>
                    <a:pt x="315" y="2"/>
                  </a:cubicBezTo>
                  <a:lnTo>
                    <a:pt x="250" y="135"/>
                  </a:lnTo>
                  <a:close/>
                  <a:moveTo>
                    <a:pt x="410" y="157"/>
                  </a:moveTo>
                  <a:cubicBezTo>
                    <a:pt x="380" y="157"/>
                    <a:pt x="380" y="157"/>
                    <a:pt x="380" y="157"/>
                  </a:cubicBezTo>
                  <a:cubicBezTo>
                    <a:pt x="380" y="250"/>
                    <a:pt x="380" y="250"/>
                    <a:pt x="380" y="250"/>
                  </a:cubicBezTo>
                  <a:cubicBezTo>
                    <a:pt x="350" y="250"/>
                    <a:pt x="350" y="250"/>
                    <a:pt x="350" y="250"/>
                  </a:cubicBezTo>
                  <a:cubicBezTo>
                    <a:pt x="350" y="2"/>
                    <a:pt x="350" y="2"/>
                    <a:pt x="350" y="2"/>
                  </a:cubicBezTo>
                  <a:cubicBezTo>
                    <a:pt x="350" y="2"/>
                    <a:pt x="380" y="0"/>
                    <a:pt x="410" y="0"/>
                  </a:cubicBezTo>
                  <a:cubicBezTo>
                    <a:pt x="463" y="0"/>
                    <a:pt x="479" y="33"/>
                    <a:pt x="479" y="77"/>
                  </a:cubicBezTo>
                  <a:cubicBezTo>
                    <a:pt x="479" y="130"/>
                    <a:pt x="460" y="157"/>
                    <a:pt x="410" y="157"/>
                  </a:cubicBezTo>
                  <a:moveTo>
                    <a:pt x="414" y="25"/>
                  </a:moveTo>
                  <a:cubicBezTo>
                    <a:pt x="394" y="25"/>
                    <a:pt x="380" y="28"/>
                    <a:pt x="380" y="28"/>
                  </a:cubicBezTo>
                  <a:cubicBezTo>
                    <a:pt x="380" y="131"/>
                    <a:pt x="380" y="131"/>
                    <a:pt x="380" y="131"/>
                  </a:cubicBezTo>
                  <a:cubicBezTo>
                    <a:pt x="414" y="131"/>
                    <a:pt x="414" y="131"/>
                    <a:pt x="414" y="131"/>
                  </a:cubicBezTo>
                  <a:cubicBezTo>
                    <a:pt x="434" y="131"/>
                    <a:pt x="447" y="118"/>
                    <a:pt x="447" y="79"/>
                  </a:cubicBezTo>
                  <a:cubicBezTo>
                    <a:pt x="447" y="44"/>
                    <a:pt x="439" y="25"/>
                    <a:pt x="414" y="25"/>
                  </a:cubicBezTo>
                  <a:moveTo>
                    <a:pt x="590" y="253"/>
                  </a:moveTo>
                  <a:cubicBezTo>
                    <a:pt x="532" y="253"/>
                    <a:pt x="516" y="210"/>
                    <a:pt x="516" y="123"/>
                  </a:cubicBezTo>
                  <a:cubicBezTo>
                    <a:pt x="516" y="40"/>
                    <a:pt x="532" y="0"/>
                    <a:pt x="590" y="0"/>
                  </a:cubicBezTo>
                  <a:cubicBezTo>
                    <a:pt x="648" y="0"/>
                    <a:pt x="664" y="40"/>
                    <a:pt x="664" y="123"/>
                  </a:cubicBezTo>
                  <a:cubicBezTo>
                    <a:pt x="664" y="210"/>
                    <a:pt x="648" y="253"/>
                    <a:pt x="590" y="253"/>
                  </a:cubicBezTo>
                  <a:moveTo>
                    <a:pt x="590" y="26"/>
                  </a:moveTo>
                  <a:cubicBezTo>
                    <a:pt x="558" y="26"/>
                    <a:pt x="547" y="47"/>
                    <a:pt x="547" y="125"/>
                  </a:cubicBezTo>
                  <a:cubicBezTo>
                    <a:pt x="547" y="201"/>
                    <a:pt x="558" y="227"/>
                    <a:pt x="590" y="227"/>
                  </a:cubicBezTo>
                  <a:cubicBezTo>
                    <a:pt x="622" y="227"/>
                    <a:pt x="632" y="201"/>
                    <a:pt x="632" y="125"/>
                  </a:cubicBezTo>
                  <a:cubicBezTo>
                    <a:pt x="632" y="47"/>
                    <a:pt x="622" y="26"/>
                    <a:pt x="590" y="26"/>
                  </a:cubicBezTo>
                  <a:moveTo>
                    <a:pt x="753" y="253"/>
                  </a:moveTo>
                  <a:cubicBezTo>
                    <a:pt x="735" y="253"/>
                    <a:pt x="710" y="247"/>
                    <a:pt x="706" y="246"/>
                  </a:cubicBezTo>
                  <a:cubicBezTo>
                    <a:pt x="706" y="221"/>
                    <a:pt x="706" y="221"/>
                    <a:pt x="706" y="221"/>
                  </a:cubicBezTo>
                  <a:cubicBezTo>
                    <a:pt x="715" y="222"/>
                    <a:pt x="737" y="226"/>
                    <a:pt x="752" y="226"/>
                  </a:cubicBezTo>
                  <a:cubicBezTo>
                    <a:pt x="770" y="226"/>
                    <a:pt x="782" y="211"/>
                    <a:pt x="782" y="184"/>
                  </a:cubicBezTo>
                  <a:cubicBezTo>
                    <a:pt x="782" y="151"/>
                    <a:pt x="777" y="134"/>
                    <a:pt x="752" y="134"/>
                  </a:cubicBezTo>
                  <a:cubicBezTo>
                    <a:pt x="723" y="134"/>
                    <a:pt x="723" y="134"/>
                    <a:pt x="723" y="134"/>
                  </a:cubicBezTo>
                  <a:cubicBezTo>
                    <a:pt x="723" y="109"/>
                    <a:pt x="723" y="109"/>
                    <a:pt x="723" y="109"/>
                  </a:cubicBezTo>
                  <a:cubicBezTo>
                    <a:pt x="748" y="109"/>
                    <a:pt x="748" y="109"/>
                    <a:pt x="748" y="109"/>
                  </a:cubicBezTo>
                  <a:cubicBezTo>
                    <a:pt x="777" y="109"/>
                    <a:pt x="778" y="79"/>
                    <a:pt x="778" y="65"/>
                  </a:cubicBezTo>
                  <a:cubicBezTo>
                    <a:pt x="778" y="37"/>
                    <a:pt x="769" y="26"/>
                    <a:pt x="752" y="26"/>
                  </a:cubicBezTo>
                  <a:cubicBezTo>
                    <a:pt x="736" y="26"/>
                    <a:pt x="718" y="30"/>
                    <a:pt x="708" y="32"/>
                  </a:cubicBezTo>
                  <a:cubicBezTo>
                    <a:pt x="708" y="6"/>
                    <a:pt x="708" y="6"/>
                    <a:pt x="708" y="6"/>
                  </a:cubicBezTo>
                  <a:cubicBezTo>
                    <a:pt x="712" y="5"/>
                    <a:pt x="733" y="0"/>
                    <a:pt x="751" y="0"/>
                  </a:cubicBezTo>
                  <a:cubicBezTo>
                    <a:pt x="787" y="0"/>
                    <a:pt x="808" y="16"/>
                    <a:pt x="808" y="68"/>
                  </a:cubicBezTo>
                  <a:cubicBezTo>
                    <a:pt x="808" y="92"/>
                    <a:pt x="800" y="113"/>
                    <a:pt x="781" y="120"/>
                  </a:cubicBezTo>
                  <a:cubicBezTo>
                    <a:pt x="803" y="122"/>
                    <a:pt x="812" y="145"/>
                    <a:pt x="812" y="180"/>
                  </a:cubicBezTo>
                  <a:cubicBezTo>
                    <a:pt x="812" y="233"/>
                    <a:pt x="792" y="253"/>
                    <a:pt x="753" y="25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8" name="Freeform 6"/>
            <p:cNvSpPr>
              <a:spLocks/>
            </p:cNvSpPr>
            <p:nvPr userDrawn="1"/>
          </p:nvSpPr>
          <p:spPr bwMode="auto">
            <a:xfrm>
              <a:off x="14706725" y="696574"/>
              <a:ext cx="385822" cy="509805"/>
            </a:xfrm>
            <a:custGeom>
              <a:avLst/>
              <a:gdLst>
                <a:gd name="T0" fmla="*/ 252 w 252"/>
                <a:gd name="T1" fmla="*/ 227 h 332"/>
                <a:gd name="T2" fmla="*/ 237 w 252"/>
                <a:gd name="T3" fmla="*/ 229 h 332"/>
                <a:gd name="T4" fmla="*/ 132 w 252"/>
                <a:gd name="T5" fmla="*/ 30 h 332"/>
                <a:gd name="T6" fmla="*/ 142 w 252"/>
                <a:gd name="T7" fmla="*/ 0 h 332"/>
                <a:gd name="T8" fmla="*/ 7 w 252"/>
                <a:gd name="T9" fmla="*/ 50 h 332"/>
                <a:gd name="T10" fmla="*/ 0 w 252"/>
                <a:gd name="T11" fmla="*/ 78 h 332"/>
                <a:gd name="T12" fmla="*/ 142 w 252"/>
                <a:gd name="T13" fmla="*/ 332 h 332"/>
                <a:gd name="T14" fmla="*/ 252 w 252"/>
                <a:gd name="T15" fmla="*/ 227 h 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332">
                  <a:moveTo>
                    <a:pt x="252" y="227"/>
                  </a:moveTo>
                  <a:cubicBezTo>
                    <a:pt x="247" y="228"/>
                    <a:pt x="243" y="229"/>
                    <a:pt x="237" y="229"/>
                  </a:cubicBezTo>
                  <a:cubicBezTo>
                    <a:pt x="195" y="229"/>
                    <a:pt x="132" y="79"/>
                    <a:pt x="132" y="30"/>
                  </a:cubicBezTo>
                  <a:cubicBezTo>
                    <a:pt x="132" y="11"/>
                    <a:pt x="136" y="5"/>
                    <a:pt x="142" y="0"/>
                  </a:cubicBezTo>
                  <a:cubicBezTo>
                    <a:pt x="90" y="6"/>
                    <a:pt x="27" y="25"/>
                    <a:pt x="7" y="50"/>
                  </a:cubicBezTo>
                  <a:cubicBezTo>
                    <a:pt x="3" y="56"/>
                    <a:pt x="0" y="65"/>
                    <a:pt x="0" y="78"/>
                  </a:cubicBezTo>
                  <a:cubicBezTo>
                    <a:pt x="0" y="155"/>
                    <a:pt x="83" y="332"/>
                    <a:pt x="142" y="332"/>
                  </a:cubicBezTo>
                  <a:cubicBezTo>
                    <a:pt x="169" y="332"/>
                    <a:pt x="214" y="287"/>
                    <a:pt x="252" y="22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9" name="Freeform 7"/>
            <p:cNvSpPr>
              <a:spLocks/>
            </p:cNvSpPr>
            <p:nvPr userDrawn="1"/>
          </p:nvSpPr>
          <p:spPr bwMode="auto">
            <a:xfrm>
              <a:off x="15002377" y="688770"/>
              <a:ext cx="214153" cy="270509"/>
            </a:xfrm>
            <a:custGeom>
              <a:avLst/>
              <a:gdLst>
                <a:gd name="T0" fmla="*/ 31 w 140"/>
                <a:gd name="T1" fmla="*/ 0 h 176"/>
                <a:gd name="T2" fmla="*/ 140 w 140"/>
                <a:gd name="T3" fmla="*/ 39 h 176"/>
                <a:gd name="T4" fmla="*/ 80 w 140"/>
                <a:gd name="T5" fmla="*/ 176 h 176"/>
                <a:gd name="T6" fmla="*/ 0 w 140"/>
                <a:gd name="T7" fmla="*/ 27 h 176"/>
                <a:gd name="T8" fmla="*/ 31 w 140"/>
                <a:gd name="T9" fmla="*/ 0 h 176"/>
              </a:gdLst>
              <a:ahLst/>
              <a:cxnLst>
                <a:cxn ang="0">
                  <a:pos x="T0" y="T1"/>
                </a:cxn>
                <a:cxn ang="0">
                  <a:pos x="T2" y="T3"/>
                </a:cxn>
                <a:cxn ang="0">
                  <a:pos x="T4" y="T5"/>
                </a:cxn>
                <a:cxn ang="0">
                  <a:pos x="T6" y="T7"/>
                </a:cxn>
                <a:cxn ang="0">
                  <a:pos x="T8" y="T9"/>
                </a:cxn>
              </a:cxnLst>
              <a:rect l="0" t="0" r="r" b="b"/>
              <a:pathLst>
                <a:path w="140" h="176">
                  <a:moveTo>
                    <a:pt x="31" y="0"/>
                  </a:moveTo>
                  <a:cubicBezTo>
                    <a:pt x="85" y="0"/>
                    <a:pt x="140" y="9"/>
                    <a:pt x="140" y="39"/>
                  </a:cubicBezTo>
                  <a:cubicBezTo>
                    <a:pt x="140" y="101"/>
                    <a:pt x="100" y="176"/>
                    <a:pt x="80" y="176"/>
                  </a:cubicBezTo>
                  <a:cubicBezTo>
                    <a:pt x="44" y="176"/>
                    <a:pt x="0" y="77"/>
                    <a:pt x="0" y="27"/>
                  </a:cubicBezTo>
                  <a:cubicBezTo>
                    <a:pt x="0" y="4"/>
                    <a:pt x="9" y="0"/>
                    <a:pt x="31"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grpSp>
      <p:sp>
        <p:nvSpPr>
          <p:cNvPr id="10" name="Titel 1">
            <a:extLst>
              <a:ext uri="{FF2B5EF4-FFF2-40B4-BE49-F238E27FC236}">
                <a16:creationId xmlns:a16="http://schemas.microsoft.com/office/drawing/2014/main" id="{A49D6DD0-B2B2-4424-899A-F759C470219E}"/>
              </a:ext>
            </a:extLst>
          </p:cNvPr>
          <p:cNvSpPr>
            <a:spLocks noGrp="1"/>
          </p:cNvSpPr>
          <p:nvPr>
            <p:ph type="title" hasCustomPrompt="1"/>
          </p:nvPr>
        </p:nvSpPr>
        <p:spPr>
          <a:xfrm>
            <a:off x="1192213" y="1395308"/>
            <a:ext cx="14966950" cy="7066843"/>
          </a:xfrm>
        </p:spPr>
        <p:txBody>
          <a:bodyPr anchor="ctr" anchorCtr="0">
            <a:normAutofit/>
          </a:bodyPr>
          <a:lstStyle>
            <a:lvl1pPr algn="l">
              <a:lnSpc>
                <a:spcPct val="80000"/>
              </a:lnSpc>
              <a:defRPr sz="8000" b="1" i="1" cap="all" spc="0" baseline="0">
                <a:solidFill>
                  <a:schemeClr val="bg1"/>
                </a:solidFill>
                <a:effectLst>
                  <a:outerShdw blurRad="50800" dist="38100" dir="5400000" algn="t" rotWithShape="0">
                    <a:prstClr val="black">
                      <a:alpha val="40000"/>
                    </a:prstClr>
                  </a:outerShdw>
                </a:effectLst>
              </a:defRPr>
            </a:lvl1pPr>
          </a:lstStyle>
          <a:p>
            <a:r>
              <a:rPr lang="de-DE" dirty="0"/>
              <a:t>INSERT Text HERE</a:t>
            </a:r>
          </a:p>
        </p:txBody>
      </p:sp>
    </p:spTree>
    <p:extLst>
      <p:ext uri="{BB962C8B-B14F-4D97-AF65-F5344CB8AC3E}">
        <p14:creationId xmlns:p14="http://schemas.microsoft.com/office/powerpoint/2010/main" val="4085257079"/>
      </p:ext>
    </p:extLst>
  </p:cSld>
  <p:clrMapOvr>
    <a:masterClrMapping/>
  </p:clrMapOvr>
  <p:extLst>
    <p:ext uri="{DCECCB84-F9BA-43D5-87BE-67443E8EF086}">
      <p15:sldGuideLst xmlns:p15="http://schemas.microsoft.com/office/powerpoint/2012/main">
        <p15:guide id="1" orient="horz" pos="307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ig Text - Indente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606295" y="1579419"/>
            <a:ext cx="10552868" cy="6285057"/>
          </a:xfrm>
        </p:spPr>
        <p:txBody>
          <a:bodyPr anchor="ctr" anchorCtr="0">
            <a:normAutofit/>
          </a:bodyPr>
          <a:lstStyle>
            <a:lvl1pPr algn="l">
              <a:lnSpc>
                <a:spcPct val="80000"/>
              </a:lnSpc>
              <a:defRPr sz="8000" b="1" i="1" cap="all" spc="0" baseline="0">
                <a:solidFill>
                  <a:schemeClr val="bg1"/>
                </a:solidFill>
                <a:effectLst>
                  <a:outerShdw blurRad="50800" dist="38100" dir="5400000" algn="t" rotWithShape="0">
                    <a:prstClr val="black">
                      <a:alpha val="40000"/>
                    </a:prstClr>
                  </a:outerShdw>
                </a:effectLst>
              </a:defRPr>
            </a:lvl1pPr>
          </a:lstStyle>
          <a:p>
            <a:r>
              <a:rPr lang="de-DE" dirty="0"/>
              <a:t>INSERT Text HERE</a:t>
            </a:r>
          </a:p>
        </p:txBody>
      </p:sp>
      <p:grpSp>
        <p:nvGrpSpPr>
          <p:cNvPr id="6" name="Gruppieren 5"/>
          <p:cNvGrpSpPr/>
          <p:nvPr userDrawn="1"/>
        </p:nvGrpSpPr>
        <p:grpSpPr>
          <a:xfrm>
            <a:off x="14706726" y="688771"/>
            <a:ext cx="1855411" cy="517609"/>
            <a:chOff x="14706725" y="688770"/>
            <a:chExt cx="1855411" cy="517609"/>
          </a:xfrm>
        </p:grpSpPr>
        <p:sp>
          <p:nvSpPr>
            <p:cNvPr id="7" name="Freeform 5"/>
            <p:cNvSpPr>
              <a:spLocks noEditPoints="1"/>
            </p:cNvSpPr>
            <p:nvPr userDrawn="1"/>
          </p:nvSpPr>
          <p:spPr bwMode="auto">
            <a:xfrm>
              <a:off x="15318837" y="817956"/>
              <a:ext cx="1243299" cy="388423"/>
            </a:xfrm>
            <a:custGeom>
              <a:avLst/>
              <a:gdLst>
                <a:gd name="T0" fmla="*/ 85 w 812"/>
                <a:gd name="T1" fmla="*/ 29 h 253"/>
                <a:gd name="T2" fmla="*/ 85 w 812"/>
                <a:gd name="T3" fmla="*/ 250 h 253"/>
                <a:gd name="T4" fmla="*/ 54 w 812"/>
                <a:gd name="T5" fmla="*/ 250 h 253"/>
                <a:gd name="T6" fmla="*/ 54 w 812"/>
                <a:gd name="T7" fmla="*/ 29 h 253"/>
                <a:gd name="T8" fmla="*/ 0 w 812"/>
                <a:gd name="T9" fmla="*/ 29 h 253"/>
                <a:gd name="T10" fmla="*/ 0 w 812"/>
                <a:gd name="T11" fmla="*/ 2 h 253"/>
                <a:gd name="T12" fmla="*/ 140 w 812"/>
                <a:gd name="T13" fmla="*/ 2 h 253"/>
                <a:gd name="T14" fmla="*/ 140 w 812"/>
                <a:gd name="T15" fmla="*/ 29 h 253"/>
                <a:gd name="T16" fmla="*/ 85 w 812"/>
                <a:gd name="T17" fmla="*/ 29 h 253"/>
                <a:gd name="T18" fmla="*/ 250 w 812"/>
                <a:gd name="T19" fmla="*/ 135 h 253"/>
                <a:gd name="T20" fmla="*/ 250 w 812"/>
                <a:gd name="T21" fmla="*/ 250 h 253"/>
                <a:gd name="T22" fmla="*/ 218 w 812"/>
                <a:gd name="T23" fmla="*/ 250 h 253"/>
                <a:gd name="T24" fmla="*/ 218 w 812"/>
                <a:gd name="T25" fmla="*/ 135 h 253"/>
                <a:gd name="T26" fmla="*/ 155 w 812"/>
                <a:gd name="T27" fmla="*/ 2 h 253"/>
                <a:gd name="T28" fmla="*/ 189 w 812"/>
                <a:gd name="T29" fmla="*/ 2 h 253"/>
                <a:gd name="T30" fmla="*/ 236 w 812"/>
                <a:gd name="T31" fmla="*/ 103 h 253"/>
                <a:gd name="T32" fmla="*/ 282 w 812"/>
                <a:gd name="T33" fmla="*/ 2 h 253"/>
                <a:gd name="T34" fmla="*/ 315 w 812"/>
                <a:gd name="T35" fmla="*/ 2 h 253"/>
                <a:gd name="T36" fmla="*/ 250 w 812"/>
                <a:gd name="T37" fmla="*/ 135 h 253"/>
                <a:gd name="T38" fmla="*/ 410 w 812"/>
                <a:gd name="T39" fmla="*/ 157 h 253"/>
                <a:gd name="T40" fmla="*/ 380 w 812"/>
                <a:gd name="T41" fmla="*/ 157 h 253"/>
                <a:gd name="T42" fmla="*/ 380 w 812"/>
                <a:gd name="T43" fmla="*/ 250 h 253"/>
                <a:gd name="T44" fmla="*/ 350 w 812"/>
                <a:gd name="T45" fmla="*/ 250 h 253"/>
                <a:gd name="T46" fmla="*/ 350 w 812"/>
                <a:gd name="T47" fmla="*/ 2 h 253"/>
                <a:gd name="T48" fmla="*/ 410 w 812"/>
                <a:gd name="T49" fmla="*/ 0 h 253"/>
                <a:gd name="T50" fmla="*/ 479 w 812"/>
                <a:gd name="T51" fmla="*/ 77 h 253"/>
                <a:gd name="T52" fmla="*/ 410 w 812"/>
                <a:gd name="T53" fmla="*/ 157 h 253"/>
                <a:gd name="T54" fmla="*/ 414 w 812"/>
                <a:gd name="T55" fmla="*/ 25 h 253"/>
                <a:gd name="T56" fmla="*/ 380 w 812"/>
                <a:gd name="T57" fmla="*/ 28 h 253"/>
                <a:gd name="T58" fmla="*/ 380 w 812"/>
                <a:gd name="T59" fmla="*/ 131 h 253"/>
                <a:gd name="T60" fmla="*/ 414 w 812"/>
                <a:gd name="T61" fmla="*/ 131 h 253"/>
                <a:gd name="T62" fmla="*/ 447 w 812"/>
                <a:gd name="T63" fmla="*/ 79 h 253"/>
                <a:gd name="T64" fmla="*/ 414 w 812"/>
                <a:gd name="T65" fmla="*/ 25 h 253"/>
                <a:gd name="T66" fmla="*/ 590 w 812"/>
                <a:gd name="T67" fmla="*/ 253 h 253"/>
                <a:gd name="T68" fmla="*/ 516 w 812"/>
                <a:gd name="T69" fmla="*/ 123 h 253"/>
                <a:gd name="T70" fmla="*/ 590 w 812"/>
                <a:gd name="T71" fmla="*/ 0 h 253"/>
                <a:gd name="T72" fmla="*/ 664 w 812"/>
                <a:gd name="T73" fmla="*/ 123 h 253"/>
                <a:gd name="T74" fmla="*/ 590 w 812"/>
                <a:gd name="T75" fmla="*/ 253 h 253"/>
                <a:gd name="T76" fmla="*/ 590 w 812"/>
                <a:gd name="T77" fmla="*/ 26 h 253"/>
                <a:gd name="T78" fmla="*/ 547 w 812"/>
                <a:gd name="T79" fmla="*/ 125 h 253"/>
                <a:gd name="T80" fmla="*/ 590 w 812"/>
                <a:gd name="T81" fmla="*/ 227 h 253"/>
                <a:gd name="T82" fmla="*/ 632 w 812"/>
                <a:gd name="T83" fmla="*/ 125 h 253"/>
                <a:gd name="T84" fmla="*/ 590 w 812"/>
                <a:gd name="T85" fmla="*/ 26 h 253"/>
                <a:gd name="T86" fmla="*/ 753 w 812"/>
                <a:gd name="T87" fmla="*/ 253 h 253"/>
                <a:gd name="T88" fmla="*/ 706 w 812"/>
                <a:gd name="T89" fmla="*/ 246 h 253"/>
                <a:gd name="T90" fmla="*/ 706 w 812"/>
                <a:gd name="T91" fmla="*/ 221 h 253"/>
                <a:gd name="T92" fmla="*/ 752 w 812"/>
                <a:gd name="T93" fmla="*/ 226 h 253"/>
                <a:gd name="T94" fmla="*/ 782 w 812"/>
                <a:gd name="T95" fmla="*/ 184 h 253"/>
                <a:gd name="T96" fmla="*/ 752 w 812"/>
                <a:gd name="T97" fmla="*/ 134 h 253"/>
                <a:gd name="T98" fmla="*/ 723 w 812"/>
                <a:gd name="T99" fmla="*/ 134 h 253"/>
                <a:gd name="T100" fmla="*/ 723 w 812"/>
                <a:gd name="T101" fmla="*/ 109 h 253"/>
                <a:gd name="T102" fmla="*/ 748 w 812"/>
                <a:gd name="T103" fmla="*/ 109 h 253"/>
                <a:gd name="T104" fmla="*/ 778 w 812"/>
                <a:gd name="T105" fmla="*/ 65 h 253"/>
                <a:gd name="T106" fmla="*/ 752 w 812"/>
                <a:gd name="T107" fmla="*/ 26 h 253"/>
                <a:gd name="T108" fmla="*/ 708 w 812"/>
                <a:gd name="T109" fmla="*/ 32 h 253"/>
                <a:gd name="T110" fmla="*/ 708 w 812"/>
                <a:gd name="T111" fmla="*/ 6 h 253"/>
                <a:gd name="T112" fmla="*/ 751 w 812"/>
                <a:gd name="T113" fmla="*/ 0 h 253"/>
                <a:gd name="T114" fmla="*/ 808 w 812"/>
                <a:gd name="T115" fmla="*/ 68 h 253"/>
                <a:gd name="T116" fmla="*/ 781 w 812"/>
                <a:gd name="T117" fmla="*/ 120 h 253"/>
                <a:gd name="T118" fmla="*/ 812 w 812"/>
                <a:gd name="T119" fmla="*/ 180 h 253"/>
                <a:gd name="T120" fmla="*/ 753 w 812"/>
                <a:gd name="T121"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2" h="253">
                  <a:moveTo>
                    <a:pt x="85" y="29"/>
                  </a:moveTo>
                  <a:cubicBezTo>
                    <a:pt x="85" y="250"/>
                    <a:pt x="85" y="250"/>
                    <a:pt x="85" y="250"/>
                  </a:cubicBezTo>
                  <a:cubicBezTo>
                    <a:pt x="54" y="250"/>
                    <a:pt x="54" y="250"/>
                    <a:pt x="54" y="250"/>
                  </a:cubicBezTo>
                  <a:cubicBezTo>
                    <a:pt x="54" y="29"/>
                    <a:pt x="54" y="29"/>
                    <a:pt x="54" y="29"/>
                  </a:cubicBezTo>
                  <a:cubicBezTo>
                    <a:pt x="0" y="29"/>
                    <a:pt x="0" y="29"/>
                    <a:pt x="0" y="29"/>
                  </a:cubicBezTo>
                  <a:cubicBezTo>
                    <a:pt x="0" y="2"/>
                    <a:pt x="0" y="2"/>
                    <a:pt x="0" y="2"/>
                  </a:cubicBezTo>
                  <a:cubicBezTo>
                    <a:pt x="140" y="2"/>
                    <a:pt x="140" y="2"/>
                    <a:pt x="140" y="2"/>
                  </a:cubicBezTo>
                  <a:cubicBezTo>
                    <a:pt x="140" y="29"/>
                    <a:pt x="140" y="29"/>
                    <a:pt x="140" y="29"/>
                  </a:cubicBezTo>
                  <a:lnTo>
                    <a:pt x="85" y="29"/>
                  </a:lnTo>
                  <a:close/>
                  <a:moveTo>
                    <a:pt x="250" y="135"/>
                  </a:moveTo>
                  <a:cubicBezTo>
                    <a:pt x="250" y="250"/>
                    <a:pt x="250" y="250"/>
                    <a:pt x="250" y="250"/>
                  </a:cubicBezTo>
                  <a:cubicBezTo>
                    <a:pt x="218" y="250"/>
                    <a:pt x="218" y="250"/>
                    <a:pt x="218" y="250"/>
                  </a:cubicBezTo>
                  <a:cubicBezTo>
                    <a:pt x="218" y="135"/>
                    <a:pt x="218" y="135"/>
                    <a:pt x="218" y="135"/>
                  </a:cubicBezTo>
                  <a:cubicBezTo>
                    <a:pt x="155" y="2"/>
                    <a:pt x="155" y="2"/>
                    <a:pt x="155" y="2"/>
                  </a:cubicBezTo>
                  <a:cubicBezTo>
                    <a:pt x="189" y="2"/>
                    <a:pt x="189" y="2"/>
                    <a:pt x="189" y="2"/>
                  </a:cubicBezTo>
                  <a:cubicBezTo>
                    <a:pt x="236" y="103"/>
                    <a:pt x="236" y="103"/>
                    <a:pt x="236" y="103"/>
                  </a:cubicBezTo>
                  <a:cubicBezTo>
                    <a:pt x="282" y="2"/>
                    <a:pt x="282" y="2"/>
                    <a:pt x="282" y="2"/>
                  </a:cubicBezTo>
                  <a:cubicBezTo>
                    <a:pt x="315" y="2"/>
                    <a:pt x="315" y="2"/>
                    <a:pt x="315" y="2"/>
                  </a:cubicBezTo>
                  <a:lnTo>
                    <a:pt x="250" y="135"/>
                  </a:lnTo>
                  <a:close/>
                  <a:moveTo>
                    <a:pt x="410" y="157"/>
                  </a:moveTo>
                  <a:cubicBezTo>
                    <a:pt x="380" y="157"/>
                    <a:pt x="380" y="157"/>
                    <a:pt x="380" y="157"/>
                  </a:cubicBezTo>
                  <a:cubicBezTo>
                    <a:pt x="380" y="250"/>
                    <a:pt x="380" y="250"/>
                    <a:pt x="380" y="250"/>
                  </a:cubicBezTo>
                  <a:cubicBezTo>
                    <a:pt x="350" y="250"/>
                    <a:pt x="350" y="250"/>
                    <a:pt x="350" y="250"/>
                  </a:cubicBezTo>
                  <a:cubicBezTo>
                    <a:pt x="350" y="2"/>
                    <a:pt x="350" y="2"/>
                    <a:pt x="350" y="2"/>
                  </a:cubicBezTo>
                  <a:cubicBezTo>
                    <a:pt x="350" y="2"/>
                    <a:pt x="380" y="0"/>
                    <a:pt x="410" y="0"/>
                  </a:cubicBezTo>
                  <a:cubicBezTo>
                    <a:pt x="463" y="0"/>
                    <a:pt x="479" y="33"/>
                    <a:pt x="479" y="77"/>
                  </a:cubicBezTo>
                  <a:cubicBezTo>
                    <a:pt x="479" y="130"/>
                    <a:pt x="460" y="157"/>
                    <a:pt x="410" y="157"/>
                  </a:cubicBezTo>
                  <a:moveTo>
                    <a:pt x="414" y="25"/>
                  </a:moveTo>
                  <a:cubicBezTo>
                    <a:pt x="394" y="25"/>
                    <a:pt x="380" y="28"/>
                    <a:pt x="380" y="28"/>
                  </a:cubicBezTo>
                  <a:cubicBezTo>
                    <a:pt x="380" y="131"/>
                    <a:pt x="380" y="131"/>
                    <a:pt x="380" y="131"/>
                  </a:cubicBezTo>
                  <a:cubicBezTo>
                    <a:pt x="414" y="131"/>
                    <a:pt x="414" y="131"/>
                    <a:pt x="414" y="131"/>
                  </a:cubicBezTo>
                  <a:cubicBezTo>
                    <a:pt x="434" y="131"/>
                    <a:pt x="447" y="118"/>
                    <a:pt x="447" y="79"/>
                  </a:cubicBezTo>
                  <a:cubicBezTo>
                    <a:pt x="447" y="44"/>
                    <a:pt x="439" y="25"/>
                    <a:pt x="414" y="25"/>
                  </a:cubicBezTo>
                  <a:moveTo>
                    <a:pt x="590" y="253"/>
                  </a:moveTo>
                  <a:cubicBezTo>
                    <a:pt x="532" y="253"/>
                    <a:pt x="516" y="210"/>
                    <a:pt x="516" y="123"/>
                  </a:cubicBezTo>
                  <a:cubicBezTo>
                    <a:pt x="516" y="40"/>
                    <a:pt x="532" y="0"/>
                    <a:pt x="590" y="0"/>
                  </a:cubicBezTo>
                  <a:cubicBezTo>
                    <a:pt x="648" y="0"/>
                    <a:pt x="664" y="40"/>
                    <a:pt x="664" y="123"/>
                  </a:cubicBezTo>
                  <a:cubicBezTo>
                    <a:pt x="664" y="210"/>
                    <a:pt x="648" y="253"/>
                    <a:pt x="590" y="253"/>
                  </a:cubicBezTo>
                  <a:moveTo>
                    <a:pt x="590" y="26"/>
                  </a:moveTo>
                  <a:cubicBezTo>
                    <a:pt x="558" y="26"/>
                    <a:pt x="547" y="47"/>
                    <a:pt x="547" y="125"/>
                  </a:cubicBezTo>
                  <a:cubicBezTo>
                    <a:pt x="547" y="201"/>
                    <a:pt x="558" y="227"/>
                    <a:pt x="590" y="227"/>
                  </a:cubicBezTo>
                  <a:cubicBezTo>
                    <a:pt x="622" y="227"/>
                    <a:pt x="632" y="201"/>
                    <a:pt x="632" y="125"/>
                  </a:cubicBezTo>
                  <a:cubicBezTo>
                    <a:pt x="632" y="47"/>
                    <a:pt x="622" y="26"/>
                    <a:pt x="590" y="26"/>
                  </a:cubicBezTo>
                  <a:moveTo>
                    <a:pt x="753" y="253"/>
                  </a:moveTo>
                  <a:cubicBezTo>
                    <a:pt x="735" y="253"/>
                    <a:pt x="710" y="247"/>
                    <a:pt x="706" y="246"/>
                  </a:cubicBezTo>
                  <a:cubicBezTo>
                    <a:pt x="706" y="221"/>
                    <a:pt x="706" y="221"/>
                    <a:pt x="706" y="221"/>
                  </a:cubicBezTo>
                  <a:cubicBezTo>
                    <a:pt x="715" y="222"/>
                    <a:pt x="737" y="226"/>
                    <a:pt x="752" y="226"/>
                  </a:cubicBezTo>
                  <a:cubicBezTo>
                    <a:pt x="770" y="226"/>
                    <a:pt x="782" y="211"/>
                    <a:pt x="782" y="184"/>
                  </a:cubicBezTo>
                  <a:cubicBezTo>
                    <a:pt x="782" y="151"/>
                    <a:pt x="777" y="134"/>
                    <a:pt x="752" y="134"/>
                  </a:cubicBezTo>
                  <a:cubicBezTo>
                    <a:pt x="723" y="134"/>
                    <a:pt x="723" y="134"/>
                    <a:pt x="723" y="134"/>
                  </a:cubicBezTo>
                  <a:cubicBezTo>
                    <a:pt x="723" y="109"/>
                    <a:pt x="723" y="109"/>
                    <a:pt x="723" y="109"/>
                  </a:cubicBezTo>
                  <a:cubicBezTo>
                    <a:pt x="748" y="109"/>
                    <a:pt x="748" y="109"/>
                    <a:pt x="748" y="109"/>
                  </a:cubicBezTo>
                  <a:cubicBezTo>
                    <a:pt x="777" y="109"/>
                    <a:pt x="778" y="79"/>
                    <a:pt x="778" y="65"/>
                  </a:cubicBezTo>
                  <a:cubicBezTo>
                    <a:pt x="778" y="37"/>
                    <a:pt x="769" y="26"/>
                    <a:pt x="752" y="26"/>
                  </a:cubicBezTo>
                  <a:cubicBezTo>
                    <a:pt x="736" y="26"/>
                    <a:pt x="718" y="30"/>
                    <a:pt x="708" y="32"/>
                  </a:cubicBezTo>
                  <a:cubicBezTo>
                    <a:pt x="708" y="6"/>
                    <a:pt x="708" y="6"/>
                    <a:pt x="708" y="6"/>
                  </a:cubicBezTo>
                  <a:cubicBezTo>
                    <a:pt x="712" y="5"/>
                    <a:pt x="733" y="0"/>
                    <a:pt x="751" y="0"/>
                  </a:cubicBezTo>
                  <a:cubicBezTo>
                    <a:pt x="787" y="0"/>
                    <a:pt x="808" y="16"/>
                    <a:pt x="808" y="68"/>
                  </a:cubicBezTo>
                  <a:cubicBezTo>
                    <a:pt x="808" y="92"/>
                    <a:pt x="800" y="113"/>
                    <a:pt x="781" y="120"/>
                  </a:cubicBezTo>
                  <a:cubicBezTo>
                    <a:pt x="803" y="122"/>
                    <a:pt x="812" y="145"/>
                    <a:pt x="812" y="180"/>
                  </a:cubicBezTo>
                  <a:cubicBezTo>
                    <a:pt x="812" y="233"/>
                    <a:pt x="792" y="253"/>
                    <a:pt x="753" y="25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8" name="Freeform 6"/>
            <p:cNvSpPr>
              <a:spLocks/>
            </p:cNvSpPr>
            <p:nvPr userDrawn="1"/>
          </p:nvSpPr>
          <p:spPr bwMode="auto">
            <a:xfrm>
              <a:off x="14706725" y="696574"/>
              <a:ext cx="385822" cy="509805"/>
            </a:xfrm>
            <a:custGeom>
              <a:avLst/>
              <a:gdLst>
                <a:gd name="T0" fmla="*/ 252 w 252"/>
                <a:gd name="T1" fmla="*/ 227 h 332"/>
                <a:gd name="T2" fmla="*/ 237 w 252"/>
                <a:gd name="T3" fmla="*/ 229 h 332"/>
                <a:gd name="T4" fmla="*/ 132 w 252"/>
                <a:gd name="T5" fmla="*/ 30 h 332"/>
                <a:gd name="T6" fmla="*/ 142 w 252"/>
                <a:gd name="T7" fmla="*/ 0 h 332"/>
                <a:gd name="T8" fmla="*/ 7 w 252"/>
                <a:gd name="T9" fmla="*/ 50 h 332"/>
                <a:gd name="T10" fmla="*/ 0 w 252"/>
                <a:gd name="T11" fmla="*/ 78 h 332"/>
                <a:gd name="T12" fmla="*/ 142 w 252"/>
                <a:gd name="T13" fmla="*/ 332 h 332"/>
                <a:gd name="T14" fmla="*/ 252 w 252"/>
                <a:gd name="T15" fmla="*/ 227 h 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332">
                  <a:moveTo>
                    <a:pt x="252" y="227"/>
                  </a:moveTo>
                  <a:cubicBezTo>
                    <a:pt x="247" y="228"/>
                    <a:pt x="243" y="229"/>
                    <a:pt x="237" y="229"/>
                  </a:cubicBezTo>
                  <a:cubicBezTo>
                    <a:pt x="195" y="229"/>
                    <a:pt x="132" y="79"/>
                    <a:pt x="132" y="30"/>
                  </a:cubicBezTo>
                  <a:cubicBezTo>
                    <a:pt x="132" y="11"/>
                    <a:pt x="136" y="5"/>
                    <a:pt x="142" y="0"/>
                  </a:cubicBezTo>
                  <a:cubicBezTo>
                    <a:pt x="90" y="6"/>
                    <a:pt x="27" y="25"/>
                    <a:pt x="7" y="50"/>
                  </a:cubicBezTo>
                  <a:cubicBezTo>
                    <a:pt x="3" y="56"/>
                    <a:pt x="0" y="65"/>
                    <a:pt x="0" y="78"/>
                  </a:cubicBezTo>
                  <a:cubicBezTo>
                    <a:pt x="0" y="155"/>
                    <a:pt x="83" y="332"/>
                    <a:pt x="142" y="332"/>
                  </a:cubicBezTo>
                  <a:cubicBezTo>
                    <a:pt x="169" y="332"/>
                    <a:pt x="214" y="287"/>
                    <a:pt x="252" y="22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9" name="Freeform 7"/>
            <p:cNvSpPr>
              <a:spLocks/>
            </p:cNvSpPr>
            <p:nvPr userDrawn="1"/>
          </p:nvSpPr>
          <p:spPr bwMode="auto">
            <a:xfrm>
              <a:off x="15002377" y="688770"/>
              <a:ext cx="214153" cy="270509"/>
            </a:xfrm>
            <a:custGeom>
              <a:avLst/>
              <a:gdLst>
                <a:gd name="T0" fmla="*/ 31 w 140"/>
                <a:gd name="T1" fmla="*/ 0 h 176"/>
                <a:gd name="T2" fmla="*/ 140 w 140"/>
                <a:gd name="T3" fmla="*/ 39 h 176"/>
                <a:gd name="T4" fmla="*/ 80 w 140"/>
                <a:gd name="T5" fmla="*/ 176 h 176"/>
                <a:gd name="T6" fmla="*/ 0 w 140"/>
                <a:gd name="T7" fmla="*/ 27 h 176"/>
                <a:gd name="T8" fmla="*/ 31 w 140"/>
                <a:gd name="T9" fmla="*/ 0 h 176"/>
              </a:gdLst>
              <a:ahLst/>
              <a:cxnLst>
                <a:cxn ang="0">
                  <a:pos x="T0" y="T1"/>
                </a:cxn>
                <a:cxn ang="0">
                  <a:pos x="T2" y="T3"/>
                </a:cxn>
                <a:cxn ang="0">
                  <a:pos x="T4" y="T5"/>
                </a:cxn>
                <a:cxn ang="0">
                  <a:pos x="T6" y="T7"/>
                </a:cxn>
                <a:cxn ang="0">
                  <a:pos x="T8" y="T9"/>
                </a:cxn>
              </a:cxnLst>
              <a:rect l="0" t="0" r="r" b="b"/>
              <a:pathLst>
                <a:path w="140" h="176">
                  <a:moveTo>
                    <a:pt x="31" y="0"/>
                  </a:moveTo>
                  <a:cubicBezTo>
                    <a:pt x="85" y="0"/>
                    <a:pt x="140" y="9"/>
                    <a:pt x="140" y="39"/>
                  </a:cubicBezTo>
                  <a:cubicBezTo>
                    <a:pt x="140" y="101"/>
                    <a:pt x="100" y="176"/>
                    <a:pt x="80" y="176"/>
                  </a:cubicBezTo>
                  <a:cubicBezTo>
                    <a:pt x="44" y="176"/>
                    <a:pt x="0" y="77"/>
                    <a:pt x="0" y="27"/>
                  </a:cubicBezTo>
                  <a:cubicBezTo>
                    <a:pt x="0" y="4"/>
                    <a:pt x="9" y="0"/>
                    <a:pt x="31"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grpSp>
    </p:spTree>
    <p:extLst>
      <p:ext uri="{BB962C8B-B14F-4D97-AF65-F5344CB8AC3E}">
        <p14:creationId xmlns:p14="http://schemas.microsoft.com/office/powerpoint/2010/main" val="3174739830"/>
      </p:ext>
    </p:extLst>
  </p:cSld>
  <p:clrMapOvr>
    <a:masterClrMapping/>
  </p:clrMapOvr>
  <p:extLst>
    <p:ext uri="{DCECCB84-F9BA-43D5-87BE-67443E8EF086}">
      <p15:sldGuideLst xmlns:p15="http://schemas.microsoft.com/office/powerpoint/2012/main">
        <p15:guide id="1" orient="horz" pos="3072">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1192214" y="820801"/>
            <a:ext cx="12447587" cy="360000"/>
          </a:xfrm>
          <a:prstGeom prst="rect">
            <a:avLst/>
          </a:prstGeom>
        </p:spPr>
        <p:txBody>
          <a:bodyPr vert="horz" lIns="0" tIns="0" rIns="0" bIns="0" rtlCol="0" anchor="t" anchorCtr="0">
            <a:normAutofit/>
          </a:bodyPr>
          <a:lstStyle/>
          <a:p>
            <a:r>
              <a:rPr lang="de-DE"/>
              <a:t>TITELMASTERFORMAT DURCH KLICKEN BEARBEITEN</a:t>
            </a:r>
          </a:p>
        </p:txBody>
      </p:sp>
      <p:sp>
        <p:nvSpPr>
          <p:cNvPr id="3" name="Textplatzhalter 2"/>
          <p:cNvSpPr>
            <a:spLocks noGrp="1"/>
          </p:cNvSpPr>
          <p:nvPr>
            <p:ph type="body" idx="1"/>
          </p:nvPr>
        </p:nvSpPr>
        <p:spPr>
          <a:xfrm>
            <a:off x="1192213" y="1799999"/>
            <a:ext cx="14955837" cy="6662151"/>
          </a:xfrm>
          <a:prstGeom prst="rect">
            <a:avLst/>
          </a:prstGeom>
        </p:spPr>
        <p:txBody>
          <a:bodyPr vert="horz" lIns="0" tIns="0" rIns="0" bIns="0" rtlCol="0" anchor="ctr" anchorCtr="0">
            <a:normAutofit/>
          </a:bodyPr>
          <a:lstStyle/>
          <a:p>
            <a:pPr lvl="0"/>
            <a:r>
              <a:rPr lang="de-DE"/>
              <a:t>Formatvorlagen des Textmasters bearbeiten</a:t>
            </a:r>
          </a:p>
          <a:p>
            <a:pPr lvl="1"/>
            <a:r>
              <a:rPr lang="de-DE"/>
              <a:t>Zweite Ebene</a:t>
            </a:r>
          </a:p>
          <a:p>
            <a:pPr lvl="2"/>
            <a:r>
              <a:rPr lang="de-DE"/>
              <a:t>Dritte Ebene</a:t>
            </a:r>
          </a:p>
        </p:txBody>
      </p:sp>
      <p:grpSp>
        <p:nvGrpSpPr>
          <p:cNvPr id="7" name="Gruppieren 6"/>
          <p:cNvGrpSpPr/>
          <p:nvPr/>
        </p:nvGrpSpPr>
        <p:grpSpPr>
          <a:xfrm>
            <a:off x="14703448" y="692160"/>
            <a:ext cx="1855411" cy="517609"/>
            <a:chOff x="14703448" y="692160"/>
            <a:chExt cx="1855411" cy="517609"/>
          </a:xfrm>
        </p:grpSpPr>
        <p:sp>
          <p:nvSpPr>
            <p:cNvPr id="9" name="Freeform 5"/>
            <p:cNvSpPr>
              <a:spLocks noEditPoints="1"/>
            </p:cNvSpPr>
            <p:nvPr userDrawn="1"/>
          </p:nvSpPr>
          <p:spPr bwMode="auto">
            <a:xfrm>
              <a:off x="15315560" y="821346"/>
              <a:ext cx="1243299" cy="388423"/>
            </a:xfrm>
            <a:custGeom>
              <a:avLst/>
              <a:gdLst>
                <a:gd name="T0" fmla="*/ 85 w 812"/>
                <a:gd name="T1" fmla="*/ 29 h 253"/>
                <a:gd name="T2" fmla="*/ 85 w 812"/>
                <a:gd name="T3" fmla="*/ 250 h 253"/>
                <a:gd name="T4" fmla="*/ 54 w 812"/>
                <a:gd name="T5" fmla="*/ 250 h 253"/>
                <a:gd name="T6" fmla="*/ 54 w 812"/>
                <a:gd name="T7" fmla="*/ 29 h 253"/>
                <a:gd name="T8" fmla="*/ 0 w 812"/>
                <a:gd name="T9" fmla="*/ 29 h 253"/>
                <a:gd name="T10" fmla="*/ 0 w 812"/>
                <a:gd name="T11" fmla="*/ 2 h 253"/>
                <a:gd name="T12" fmla="*/ 140 w 812"/>
                <a:gd name="T13" fmla="*/ 2 h 253"/>
                <a:gd name="T14" fmla="*/ 140 w 812"/>
                <a:gd name="T15" fmla="*/ 29 h 253"/>
                <a:gd name="T16" fmla="*/ 85 w 812"/>
                <a:gd name="T17" fmla="*/ 29 h 253"/>
                <a:gd name="T18" fmla="*/ 250 w 812"/>
                <a:gd name="T19" fmla="*/ 135 h 253"/>
                <a:gd name="T20" fmla="*/ 250 w 812"/>
                <a:gd name="T21" fmla="*/ 250 h 253"/>
                <a:gd name="T22" fmla="*/ 218 w 812"/>
                <a:gd name="T23" fmla="*/ 250 h 253"/>
                <a:gd name="T24" fmla="*/ 218 w 812"/>
                <a:gd name="T25" fmla="*/ 135 h 253"/>
                <a:gd name="T26" fmla="*/ 155 w 812"/>
                <a:gd name="T27" fmla="*/ 2 h 253"/>
                <a:gd name="T28" fmla="*/ 189 w 812"/>
                <a:gd name="T29" fmla="*/ 2 h 253"/>
                <a:gd name="T30" fmla="*/ 236 w 812"/>
                <a:gd name="T31" fmla="*/ 103 h 253"/>
                <a:gd name="T32" fmla="*/ 282 w 812"/>
                <a:gd name="T33" fmla="*/ 2 h 253"/>
                <a:gd name="T34" fmla="*/ 315 w 812"/>
                <a:gd name="T35" fmla="*/ 2 h 253"/>
                <a:gd name="T36" fmla="*/ 250 w 812"/>
                <a:gd name="T37" fmla="*/ 135 h 253"/>
                <a:gd name="T38" fmla="*/ 410 w 812"/>
                <a:gd name="T39" fmla="*/ 157 h 253"/>
                <a:gd name="T40" fmla="*/ 380 w 812"/>
                <a:gd name="T41" fmla="*/ 157 h 253"/>
                <a:gd name="T42" fmla="*/ 380 w 812"/>
                <a:gd name="T43" fmla="*/ 250 h 253"/>
                <a:gd name="T44" fmla="*/ 350 w 812"/>
                <a:gd name="T45" fmla="*/ 250 h 253"/>
                <a:gd name="T46" fmla="*/ 350 w 812"/>
                <a:gd name="T47" fmla="*/ 2 h 253"/>
                <a:gd name="T48" fmla="*/ 410 w 812"/>
                <a:gd name="T49" fmla="*/ 0 h 253"/>
                <a:gd name="T50" fmla="*/ 479 w 812"/>
                <a:gd name="T51" fmla="*/ 77 h 253"/>
                <a:gd name="T52" fmla="*/ 410 w 812"/>
                <a:gd name="T53" fmla="*/ 157 h 253"/>
                <a:gd name="T54" fmla="*/ 414 w 812"/>
                <a:gd name="T55" fmla="*/ 25 h 253"/>
                <a:gd name="T56" fmla="*/ 380 w 812"/>
                <a:gd name="T57" fmla="*/ 28 h 253"/>
                <a:gd name="T58" fmla="*/ 380 w 812"/>
                <a:gd name="T59" fmla="*/ 131 h 253"/>
                <a:gd name="T60" fmla="*/ 414 w 812"/>
                <a:gd name="T61" fmla="*/ 131 h 253"/>
                <a:gd name="T62" fmla="*/ 447 w 812"/>
                <a:gd name="T63" fmla="*/ 79 h 253"/>
                <a:gd name="T64" fmla="*/ 414 w 812"/>
                <a:gd name="T65" fmla="*/ 25 h 253"/>
                <a:gd name="T66" fmla="*/ 590 w 812"/>
                <a:gd name="T67" fmla="*/ 253 h 253"/>
                <a:gd name="T68" fmla="*/ 516 w 812"/>
                <a:gd name="T69" fmla="*/ 123 h 253"/>
                <a:gd name="T70" fmla="*/ 590 w 812"/>
                <a:gd name="T71" fmla="*/ 0 h 253"/>
                <a:gd name="T72" fmla="*/ 664 w 812"/>
                <a:gd name="T73" fmla="*/ 123 h 253"/>
                <a:gd name="T74" fmla="*/ 590 w 812"/>
                <a:gd name="T75" fmla="*/ 253 h 253"/>
                <a:gd name="T76" fmla="*/ 590 w 812"/>
                <a:gd name="T77" fmla="*/ 26 h 253"/>
                <a:gd name="T78" fmla="*/ 547 w 812"/>
                <a:gd name="T79" fmla="*/ 125 h 253"/>
                <a:gd name="T80" fmla="*/ 590 w 812"/>
                <a:gd name="T81" fmla="*/ 227 h 253"/>
                <a:gd name="T82" fmla="*/ 632 w 812"/>
                <a:gd name="T83" fmla="*/ 125 h 253"/>
                <a:gd name="T84" fmla="*/ 590 w 812"/>
                <a:gd name="T85" fmla="*/ 26 h 253"/>
                <a:gd name="T86" fmla="*/ 753 w 812"/>
                <a:gd name="T87" fmla="*/ 253 h 253"/>
                <a:gd name="T88" fmla="*/ 706 w 812"/>
                <a:gd name="T89" fmla="*/ 246 h 253"/>
                <a:gd name="T90" fmla="*/ 706 w 812"/>
                <a:gd name="T91" fmla="*/ 221 h 253"/>
                <a:gd name="T92" fmla="*/ 752 w 812"/>
                <a:gd name="T93" fmla="*/ 226 h 253"/>
                <a:gd name="T94" fmla="*/ 782 w 812"/>
                <a:gd name="T95" fmla="*/ 184 h 253"/>
                <a:gd name="T96" fmla="*/ 752 w 812"/>
                <a:gd name="T97" fmla="*/ 134 h 253"/>
                <a:gd name="T98" fmla="*/ 723 w 812"/>
                <a:gd name="T99" fmla="*/ 134 h 253"/>
                <a:gd name="T100" fmla="*/ 723 w 812"/>
                <a:gd name="T101" fmla="*/ 109 h 253"/>
                <a:gd name="T102" fmla="*/ 748 w 812"/>
                <a:gd name="T103" fmla="*/ 109 h 253"/>
                <a:gd name="T104" fmla="*/ 778 w 812"/>
                <a:gd name="T105" fmla="*/ 65 h 253"/>
                <a:gd name="T106" fmla="*/ 752 w 812"/>
                <a:gd name="T107" fmla="*/ 26 h 253"/>
                <a:gd name="T108" fmla="*/ 708 w 812"/>
                <a:gd name="T109" fmla="*/ 32 h 253"/>
                <a:gd name="T110" fmla="*/ 708 w 812"/>
                <a:gd name="T111" fmla="*/ 6 h 253"/>
                <a:gd name="T112" fmla="*/ 751 w 812"/>
                <a:gd name="T113" fmla="*/ 0 h 253"/>
                <a:gd name="T114" fmla="*/ 808 w 812"/>
                <a:gd name="T115" fmla="*/ 68 h 253"/>
                <a:gd name="T116" fmla="*/ 781 w 812"/>
                <a:gd name="T117" fmla="*/ 120 h 253"/>
                <a:gd name="T118" fmla="*/ 812 w 812"/>
                <a:gd name="T119" fmla="*/ 180 h 253"/>
                <a:gd name="T120" fmla="*/ 753 w 812"/>
                <a:gd name="T121"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2" h="253">
                  <a:moveTo>
                    <a:pt x="85" y="29"/>
                  </a:moveTo>
                  <a:cubicBezTo>
                    <a:pt x="85" y="250"/>
                    <a:pt x="85" y="250"/>
                    <a:pt x="85" y="250"/>
                  </a:cubicBezTo>
                  <a:cubicBezTo>
                    <a:pt x="54" y="250"/>
                    <a:pt x="54" y="250"/>
                    <a:pt x="54" y="250"/>
                  </a:cubicBezTo>
                  <a:cubicBezTo>
                    <a:pt x="54" y="29"/>
                    <a:pt x="54" y="29"/>
                    <a:pt x="54" y="29"/>
                  </a:cubicBezTo>
                  <a:cubicBezTo>
                    <a:pt x="0" y="29"/>
                    <a:pt x="0" y="29"/>
                    <a:pt x="0" y="29"/>
                  </a:cubicBezTo>
                  <a:cubicBezTo>
                    <a:pt x="0" y="2"/>
                    <a:pt x="0" y="2"/>
                    <a:pt x="0" y="2"/>
                  </a:cubicBezTo>
                  <a:cubicBezTo>
                    <a:pt x="140" y="2"/>
                    <a:pt x="140" y="2"/>
                    <a:pt x="140" y="2"/>
                  </a:cubicBezTo>
                  <a:cubicBezTo>
                    <a:pt x="140" y="29"/>
                    <a:pt x="140" y="29"/>
                    <a:pt x="140" y="29"/>
                  </a:cubicBezTo>
                  <a:lnTo>
                    <a:pt x="85" y="29"/>
                  </a:lnTo>
                  <a:close/>
                  <a:moveTo>
                    <a:pt x="250" y="135"/>
                  </a:moveTo>
                  <a:cubicBezTo>
                    <a:pt x="250" y="250"/>
                    <a:pt x="250" y="250"/>
                    <a:pt x="250" y="250"/>
                  </a:cubicBezTo>
                  <a:cubicBezTo>
                    <a:pt x="218" y="250"/>
                    <a:pt x="218" y="250"/>
                    <a:pt x="218" y="250"/>
                  </a:cubicBezTo>
                  <a:cubicBezTo>
                    <a:pt x="218" y="135"/>
                    <a:pt x="218" y="135"/>
                    <a:pt x="218" y="135"/>
                  </a:cubicBezTo>
                  <a:cubicBezTo>
                    <a:pt x="155" y="2"/>
                    <a:pt x="155" y="2"/>
                    <a:pt x="155" y="2"/>
                  </a:cubicBezTo>
                  <a:cubicBezTo>
                    <a:pt x="189" y="2"/>
                    <a:pt x="189" y="2"/>
                    <a:pt x="189" y="2"/>
                  </a:cubicBezTo>
                  <a:cubicBezTo>
                    <a:pt x="236" y="103"/>
                    <a:pt x="236" y="103"/>
                    <a:pt x="236" y="103"/>
                  </a:cubicBezTo>
                  <a:cubicBezTo>
                    <a:pt x="282" y="2"/>
                    <a:pt x="282" y="2"/>
                    <a:pt x="282" y="2"/>
                  </a:cubicBezTo>
                  <a:cubicBezTo>
                    <a:pt x="315" y="2"/>
                    <a:pt x="315" y="2"/>
                    <a:pt x="315" y="2"/>
                  </a:cubicBezTo>
                  <a:lnTo>
                    <a:pt x="250" y="135"/>
                  </a:lnTo>
                  <a:close/>
                  <a:moveTo>
                    <a:pt x="410" y="157"/>
                  </a:moveTo>
                  <a:cubicBezTo>
                    <a:pt x="380" y="157"/>
                    <a:pt x="380" y="157"/>
                    <a:pt x="380" y="157"/>
                  </a:cubicBezTo>
                  <a:cubicBezTo>
                    <a:pt x="380" y="250"/>
                    <a:pt x="380" y="250"/>
                    <a:pt x="380" y="250"/>
                  </a:cubicBezTo>
                  <a:cubicBezTo>
                    <a:pt x="350" y="250"/>
                    <a:pt x="350" y="250"/>
                    <a:pt x="350" y="250"/>
                  </a:cubicBezTo>
                  <a:cubicBezTo>
                    <a:pt x="350" y="2"/>
                    <a:pt x="350" y="2"/>
                    <a:pt x="350" y="2"/>
                  </a:cubicBezTo>
                  <a:cubicBezTo>
                    <a:pt x="350" y="2"/>
                    <a:pt x="380" y="0"/>
                    <a:pt x="410" y="0"/>
                  </a:cubicBezTo>
                  <a:cubicBezTo>
                    <a:pt x="463" y="0"/>
                    <a:pt x="479" y="33"/>
                    <a:pt x="479" y="77"/>
                  </a:cubicBezTo>
                  <a:cubicBezTo>
                    <a:pt x="479" y="130"/>
                    <a:pt x="460" y="157"/>
                    <a:pt x="410" y="157"/>
                  </a:cubicBezTo>
                  <a:moveTo>
                    <a:pt x="414" y="25"/>
                  </a:moveTo>
                  <a:cubicBezTo>
                    <a:pt x="394" y="25"/>
                    <a:pt x="380" y="28"/>
                    <a:pt x="380" y="28"/>
                  </a:cubicBezTo>
                  <a:cubicBezTo>
                    <a:pt x="380" y="131"/>
                    <a:pt x="380" y="131"/>
                    <a:pt x="380" y="131"/>
                  </a:cubicBezTo>
                  <a:cubicBezTo>
                    <a:pt x="414" y="131"/>
                    <a:pt x="414" y="131"/>
                    <a:pt x="414" y="131"/>
                  </a:cubicBezTo>
                  <a:cubicBezTo>
                    <a:pt x="434" y="131"/>
                    <a:pt x="447" y="118"/>
                    <a:pt x="447" y="79"/>
                  </a:cubicBezTo>
                  <a:cubicBezTo>
                    <a:pt x="447" y="44"/>
                    <a:pt x="439" y="25"/>
                    <a:pt x="414" y="25"/>
                  </a:cubicBezTo>
                  <a:moveTo>
                    <a:pt x="590" y="253"/>
                  </a:moveTo>
                  <a:cubicBezTo>
                    <a:pt x="532" y="253"/>
                    <a:pt x="516" y="210"/>
                    <a:pt x="516" y="123"/>
                  </a:cubicBezTo>
                  <a:cubicBezTo>
                    <a:pt x="516" y="40"/>
                    <a:pt x="532" y="0"/>
                    <a:pt x="590" y="0"/>
                  </a:cubicBezTo>
                  <a:cubicBezTo>
                    <a:pt x="648" y="0"/>
                    <a:pt x="664" y="40"/>
                    <a:pt x="664" y="123"/>
                  </a:cubicBezTo>
                  <a:cubicBezTo>
                    <a:pt x="664" y="210"/>
                    <a:pt x="648" y="253"/>
                    <a:pt x="590" y="253"/>
                  </a:cubicBezTo>
                  <a:moveTo>
                    <a:pt x="590" y="26"/>
                  </a:moveTo>
                  <a:cubicBezTo>
                    <a:pt x="558" y="26"/>
                    <a:pt x="547" y="47"/>
                    <a:pt x="547" y="125"/>
                  </a:cubicBezTo>
                  <a:cubicBezTo>
                    <a:pt x="547" y="201"/>
                    <a:pt x="558" y="227"/>
                    <a:pt x="590" y="227"/>
                  </a:cubicBezTo>
                  <a:cubicBezTo>
                    <a:pt x="622" y="227"/>
                    <a:pt x="632" y="201"/>
                    <a:pt x="632" y="125"/>
                  </a:cubicBezTo>
                  <a:cubicBezTo>
                    <a:pt x="632" y="47"/>
                    <a:pt x="622" y="26"/>
                    <a:pt x="590" y="26"/>
                  </a:cubicBezTo>
                  <a:moveTo>
                    <a:pt x="753" y="253"/>
                  </a:moveTo>
                  <a:cubicBezTo>
                    <a:pt x="735" y="253"/>
                    <a:pt x="710" y="247"/>
                    <a:pt x="706" y="246"/>
                  </a:cubicBezTo>
                  <a:cubicBezTo>
                    <a:pt x="706" y="221"/>
                    <a:pt x="706" y="221"/>
                    <a:pt x="706" y="221"/>
                  </a:cubicBezTo>
                  <a:cubicBezTo>
                    <a:pt x="715" y="222"/>
                    <a:pt x="737" y="226"/>
                    <a:pt x="752" y="226"/>
                  </a:cubicBezTo>
                  <a:cubicBezTo>
                    <a:pt x="770" y="226"/>
                    <a:pt x="782" y="211"/>
                    <a:pt x="782" y="184"/>
                  </a:cubicBezTo>
                  <a:cubicBezTo>
                    <a:pt x="782" y="151"/>
                    <a:pt x="777" y="134"/>
                    <a:pt x="752" y="134"/>
                  </a:cubicBezTo>
                  <a:cubicBezTo>
                    <a:pt x="723" y="134"/>
                    <a:pt x="723" y="134"/>
                    <a:pt x="723" y="134"/>
                  </a:cubicBezTo>
                  <a:cubicBezTo>
                    <a:pt x="723" y="109"/>
                    <a:pt x="723" y="109"/>
                    <a:pt x="723" y="109"/>
                  </a:cubicBezTo>
                  <a:cubicBezTo>
                    <a:pt x="748" y="109"/>
                    <a:pt x="748" y="109"/>
                    <a:pt x="748" y="109"/>
                  </a:cubicBezTo>
                  <a:cubicBezTo>
                    <a:pt x="777" y="109"/>
                    <a:pt x="778" y="79"/>
                    <a:pt x="778" y="65"/>
                  </a:cubicBezTo>
                  <a:cubicBezTo>
                    <a:pt x="778" y="37"/>
                    <a:pt x="769" y="26"/>
                    <a:pt x="752" y="26"/>
                  </a:cubicBezTo>
                  <a:cubicBezTo>
                    <a:pt x="736" y="26"/>
                    <a:pt x="718" y="30"/>
                    <a:pt x="708" y="32"/>
                  </a:cubicBezTo>
                  <a:cubicBezTo>
                    <a:pt x="708" y="6"/>
                    <a:pt x="708" y="6"/>
                    <a:pt x="708" y="6"/>
                  </a:cubicBezTo>
                  <a:cubicBezTo>
                    <a:pt x="712" y="5"/>
                    <a:pt x="733" y="0"/>
                    <a:pt x="751" y="0"/>
                  </a:cubicBezTo>
                  <a:cubicBezTo>
                    <a:pt x="787" y="0"/>
                    <a:pt x="808" y="16"/>
                    <a:pt x="808" y="68"/>
                  </a:cubicBezTo>
                  <a:cubicBezTo>
                    <a:pt x="808" y="92"/>
                    <a:pt x="800" y="113"/>
                    <a:pt x="781" y="120"/>
                  </a:cubicBezTo>
                  <a:cubicBezTo>
                    <a:pt x="803" y="122"/>
                    <a:pt x="812" y="145"/>
                    <a:pt x="812" y="180"/>
                  </a:cubicBezTo>
                  <a:cubicBezTo>
                    <a:pt x="812" y="233"/>
                    <a:pt x="792" y="253"/>
                    <a:pt x="753" y="253"/>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1"/>
            </a:p>
          </p:txBody>
        </p:sp>
        <p:sp>
          <p:nvSpPr>
            <p:cNvPr id="10" name="Freeform 6"/>
            <p:cNvSpPr>
              <a:spLocks/>
            </p:cNvSpPr>
            <p:nvPr userDrawn="1"/>
          </p:nvSpPr>
          <p:spPr bwMode="auto">
            <a:xfrm>
              <a:off x="14703448" y="699964"/>
              <a:ext cx="385822" cy="509805"/>
            </a:xfrm>
            <a:custGeom>
              <a:avLst/>
              <a:gdLst>
                <a:gd name="T0" fmla="*/ 252 w 252"/>
                <a:gd name="T1" fmla="*/ 227 h 332"/>
                <a:gd name="T2" fmla="*/ 237 w 252"/>
                <a:gd name="T3" fmla="*/ 229 h 332"/>
                <a:gd name="T4" fmla="*/ 132 w 252"/>
                <a:gd name="T5" fmla="*/ 30 h 332"/>
                <a:gd name="T6" fmla="*/ 142 w 252"/>
                <a:gd name="T7" fmla="*/ 0 h 332"/>
                <a:gd name="T8" fmla="*/ 7 w 252"/>
                <a:gd name="T9" fmla="*/ 50 h 332"/>
                <a:gd name="T10" fmla="*/ 0 w 252"/>
                <a:gd name="T11" fmla="*/ 78 h 332"/>
                <a:gd name="T12" fmla="*/ 142 w 252"/>
                <a:gd name="T13" fmla="*/ 332 h 332"/>
                <a:gd name="T14" fmla="*/ 252 w 252"/>
                <a:gd name="T15" fmla="*/ 227 h 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332">
                  <a:moveTo>
                    <a:pt x="252" y="227"/>
                  </a:moveTo>
                  <a:cubicBezTo>
                    <a:pt x="247" y="228"/>
                    <a:pt x="243" y="229"/>
                    <a:pt x="237" y="229"/>
                  </a:cubicBezTo>
                  <a:cubicBezTo>
                    <a:pt x="195" y="229"/>
                    <a:pt x="132" y="79"/>
                    <a:pt x="132" y="30"/>
                  </a:cubicBezTo>
                  <a:cubicBezTo>
                    <a:pt x="132" y="11"/>
                    <a:pt x="136" y="5"/>
                    <a:pt x="142" y="0"/>
                  </a:cubicBezTo>
                  <a:cubicBezTo>
                    <a:pt x="90" y="6"/>
                    <a:pt x="27" y="25"/>
                    <a:pt x="7" y="50"/>
                  </a:cubicBezTo>
                  <a:cubicBezTo>
                    <a:pt x="3" y="56"/>
                    <a:pt x="0" y="65"/>
                    <a:pt x="0" y="78"/>
                  </a:cubicBezTo>
                  <a:cubicBezTo>
                    <a:pt x="0" y="155"/>
                    <a:pt x="83" y="332"/>
                    <a:pt x="142" y="332"/>
                  </a:cubicBezTo>
                  <a:cubicBezTo>
                    <a:pt x="169" y="332"/>
                    <a:pt x="214" y="287"/>
                    <a:pt x="252" y="227"/>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de-DE" sz="1801"/>
            </a:p>
          </p:txBody>
        </p:sp>
        <p:sp>
          <p:nvSpPr>
            <p:cNvPr id="11" name="Freeform 7"/>
            <p:cNvSpPr>
              <a:spLocks/>
            </p:cNvSpPr>
            <p:nvPr userDrawn="1"/>
          </p:nvSpPr>
          <p:spPr bwMode="auto">
            <a:xfrm>
              <a:off x="14999100" y="692160"/>
              <a:ext cx="214153" cy="270509"/>
            </a:xfrm>
            <a:custGeom>
              <a:avLst/>
              <a:gdLst>
                <a:gd name="T0" fmla="*/ 31 w 140"/>
                <a:gd name="T1" fmla="*/ 0 h 176"/>
                <a:gd name="T2" fmla="*/ 140 w 140"/>
                <a:gd name="T3" fmla="*/ 39 h 176"/>
                <a:gd name="T4" fmla="*/ 80 w 140"/>
                <a:gd name="T5" fmla="*/ 176 h 176"/>
                <a:gd name="T6" fmla="*/ 0 w 140"/>
                <a:gd name="T7" fmla="*/ 27 h 176"/>
                <a:gd name="T8" fmla="*/ 31 w 140"/>
                <a:gd name="T9" fmla="*/ 0 h 176"/>
              </a:gdLst>
              <a:ahLst/>
              <a:cxnLst>
                <a:cxn ang="0">
                  <a:pos x="T0" y="T1"/>
                </a:cxn>
                <a:cxn ang="0">
                  <a:pos x="T2" y="T3"/>
                </a:cxn>
                <a:cxn ang="0">
                  <a:pos x="T4" y="T5"/>
                </a:cxn>
                <a:cxn ang="0">
                  <a:pos x="T6" y="T7"/>
                </a:cxn>
                <a:cxn ang="0">
                  <a:pos x="T8" y="T9"/>
                </a:cxn>
              </a:cxnLst>
              <a:rect l="0" t="0" r="r" b="b"/>
              <a:pathLst>
                <a:path w="140" h="176">
                  <a:moveTo>
                    <a:pt x="31" y="0"/>
                  </a:moveTo>
                  <a:cubicBezTo>
                    <a:pt x="85" y="0"/>
                    <a:pt x="140" y="9"/>
                    <a:pt x="140" y="39"/>
                  </a:cubicBezTo>
                  <a:cubicBezTo>
                    <a:pt x="140" y="101"/>
                    <a:pt x="100" y="176"/>
                    <a:pt x="80" y="176"/>
                  </a:cubicBezTo>
                  <a:cubicBezTo>
                    <a:pt x="44" y="176"/>
                    <a:pt x="0" y="77"/>
                    <a:pt x="0" y="27"/>
                  </a:cubicBezTo>
                  <a:cubicBezTo>
                    <a:pt x="0" y="4"/>
                    <a:pt x="9" y="0"/>
                    <a:pt x="31"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de-DE" sz="1801"/>
            </a:p>
          </p:txBody>
        </p:sp>
      </p:grpSp>
    </p:spTree>
    <p:extLst>
      <p:ext uri="{BB962C8B-B14F-4D97-AF65-F5344CB8AC3E}">
        <p14:creationId xmlns:p14="http://schemas.microsoft.com/office/powerpoint/2010/main" val="519191518"/>
      </p:ext>
    </p:extLst>
  </p:cSld>
  <p:clrMap bg1="lt1" tx1="dk1" bg2="lt2" tx2="dk2" accent1="accent1" accent2="accent2" accent3="accent3" accent4="accent4" accent5="accent5" accent6="accent6" hlink="hlink" folHlink="folHlink"/>
  <p:sldLayoutIdLst>
    <p:sldLayoutId id="2147483726" r:id="rId1"/>
    <p:sldLayoutId id="2147483765"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63" r:id="rId26"/>
    <p:sldLayoutId id="2147483750" r:id="rId27"/>
    <p:sldLayoutId id="2147483751" r:id="rId28"/>
    <p:sldLayoutId id="2147483752" r:id="rId29"/>
    <p:sldLayoutId id="2147483753" r:id="rId30"/>
    <p:sldLayoutId id="2147483754" r:id="rId31"/>
    <p:sldLayoutId id="2147483755" r:id="rId32"/>
    <p:sldLayoutId id="2147483756" r:id="rId33"/>
    <p:sldLayoutId id="2147483757" r:id="rId34"/>
    <p:sldLayoutId id="2147483761" r:id="rId35"/>
    <p:sldLayoutId id="2147483762" r:id="rId36"/>
    <p:sldLayoutId id="2147483758" r:id="rId37"/>
    <p:sldLayoutId id="2147483759" r:id="rId38"/>
    <p:sldLayoutId id="2147483760" r:id="rId39"/>
  </p:sldLayoutIdLst>
  <p:hf hdr="0"/>
  <p:txStyles>
    <p:titleStyle>
      <a:lvl1pPr algn="l" defTabSz="914354" rtl="0" eaLnBrk="1" latinLnBrk="0" hangingPunct="1">
        <a:lnSpc>
          <a:spcPct val="90000"/>
        </a:lnSpc>
        <a:spcBef>
          <a:spcPct val="0"/>
        </a:spcBef>
        <a:buNone/>
        <a:defRPr sz="2999" b="1" kern="1200" cap="all" baseline="0">
          <a:solidFill>
            <a:schemeClr val="tx1"/>
          </a:solidFill>
          <a:latin typeface="+mj-lt"/>
          <a:ea typeface="+mj-ea"/>
          <a:cs typeface="+mj-cs"/>
        </a:defRPr>
      </a:lvl1pPr>
    </p:titleStyle>
    <p:bodyStyle>
      <a:lvl1pPr marL="359982" indent="-539972" algn="l" defTabSz="914354" rtl="0" eaLnBrk="1" latinLnBrk="0" hangingPunct="1">
        <a:lnSpc>
          <a:spcPct val="90000"/>
        </a:lnSpc>
        <a:spcBef>
          <a:spcPts val="1000"/>
        </a:spcBef>
        <a:buClr>
          <a:schemeClr val="accent1"/>
        </a:buClr>
        <a:buSzPct val="80000"/>
        <a:buFont typeface="Wingdings" panose="05000000000000000000" pitchFamily="2" charset="2"/>
        <a:buChar char="§"/>
        <a:defRPr sz="6000" kern="1200">
          <a:solidFill>
            <a:schemeClr val="tx1"/>
          </a:solidFill>
          <a:latin typeface="+mn-lt"/>
          <a:ea typeface="+mn-ea"/>
          <a:cs typeface="+mn-cs"/>
        </a:defRPr>
      </a:lvl1pPr>
      <a:lvl2pPr marL="1079945" indent="-539972" algn="l" defTabSz="914354" rtl="0" eaLnBrk="1" latinLnBrk="0" hangingPunct="1">
        <a:lnSpc>
          <a:spcPct val="90000"/>
        </a:lnSpc>
        <a:spcBef>
          <a:spcPts val="501"/>
        </a:spcBef>
        <a:buClr>
          <a:schemeClr val="accent1"/>
        </a:buClr>
        <a:buFont typeface="Wingdings" panose="05000000000000000000" pitchFamily="2" charset="2"/>
        <a:buChar char="§"/>
        <a:defRPr sz="5400" kern="1200">
          <a:solidFill>
            <a:schemeClr val="tx1"/>
          </a:solidFill>
          <a:latin typeface="+mn-lt"/>
          <a:ea typeface="+mn-ea"/>
          <a:cs typeface="+mn-cs"/>
        </a:defRPr>
      </a:lvl2pPr>
      <a:lvl3pPr marL="1619917" indent="-539972" algn="l" defTabSz="914354" rtl="0" eaLnBrk="1" latinLnBrk="0" hangingPunct="1">
        <a:lnSpc>
          <a:spcPct val="90000"/>
        </a:lnSpc>
        <a:spcBef>
          <a:spcPts val="501"/>
        </a:spcBef>
        <a:buClr>
          <a:schemeClr val="accent1"/>
        </a:buClr>
        <a:buFont typeface="Wingdings" panose="05000000000000000000" pitchFamily="2" charset="2"/>
        <a:buChar char="§"/>
        <a:defRPr sz="4800" kern="1200">
          <a:solidFill>
            <a:schemeClr val="tx1"/>
          </a:solidFill>
          <a:latin typeface="+mn-lt"/>
          <a:ea typeface="+mn-ea"/>
          <a:cs typeface="+mn-cs"/>
        </a:defRPr>
      </a:lvl3pPr>
      <a:lvl4pPr marL="1979899" indent="-539972" algn="l" defTabSz="914354" rtl="0" eaLnBrk="1" latinLnBrk="0" hangingPunct="1">
        <a:lnSpc>
          <a:spcPct val="90000"/>
        </a:lnSpc>
        <a:spcBef>
          <a:spcPts val="501"/>
        </a:spcBef>
        <a:buClr>
          <a:schemeClr val="accent1"/>
        </a:buClr>
        <a:buFont typeface="Wingdings" panose="05000000000000000000" pitchFamily="2" charset="2"/>
        <a:buChar char="§"/>
        <a:defRPr sz="4400" kern="1200">
          <a:solidFill>
            <a:schemeClr val="tx1"/>
          </a:solidFill>
          <a:latin typeface="+mn-lt"/>
          <a:ea typeface="+mn-ea"/>
          <a:cs typeface="+mn-cs"/>
        </a:defRPr>
      </a:lvl4pPr>
      <a:lvl5pPr marL="2339880" indent="-539972" algn="l" defTabSz="914354" rtl="0" eaLnBrk="1" latinLnBrk="0" hangingPunct="1">
        <a:lnSpc>
          <a:spcPct val="90000"/>
        </a:lnSpc>
        <a:spcBef>
          <a:spcPts val="501"/>
        </a:spcBef>
        <a:buClr>
          <a:schemeClr val="accent1"/>
        </a:buClr>
        <a:buFont typeface="Wingdings" panose="05000000000000000000" pitchFamily="2" charset="2"/>
        <a:buChar char="§"/>
        <a:defRPr sz="4400" kern="1200">
          <a:solidFill>
            <a:schemeClr val="tx1"/>
          </a:solidFill>
          <a:latin typeface="+mn-lt"/>
          <a:ea typeface="+mn-ea"/>
          <a:cs typeface="+mn-cs"/>
        </a:defRPr>
      </a:lvl5pPr>
      <a:lvl6pPr marL="2514471" indent="-228589" algn="l" defTabSz="914354" rtl="0" eaLnBrk="1" latinLnBrk="0" hangingPunct="1">
        <a:lnSpc>
          <a:spcPct val="90000"/>
        </a:lnSpc>
        <a:spcBef>
          <a:spcPts val="501"/>
        </a:spcBef>
        <a:buFont typeface="Arial" panose="020B0604020202020204" pitchFamily="34" charset="0"/>
        <a:buChar char="•"/>
        <a:defRPr sz="1801" kern="1200">
          <a:solidFill>
            <a:schemeClr val="tx1"/>
          </a:solidFill>
          <a:latin typeface="+mn-lt"/>
          <a:ea typeface="+mn-ea"/>
          <a:cs typeface="+mn-cs"/>
        </a:defRPr>
      </a:lvl6pPr>
      <a:lvl7pPr marL="2971649" indent="-228589" algn="l" defTabSz="914354" rtl="0" eaLnBrk="1" latinLnBrk="0" hangingPunct="1">
        <a:lnSpc>
          <a:spcPct val="90000"/>
        </a:lnSpc>
        <a:spcBef>
          <a:spcPts val="501"/>
        </a:spcBef>
        <a:buFont typeface="Arial" panose="020B0604020202020204" pitchFamily="34" charset="0"/>
        <a:buChar char="•"/>
        <a:defRPr sz="1801" kern="1200">
          <a:solidFill>
            <a:schemeClr val="tx1"/>
          </a:solidFill>
          <a:latin typeface="+mn-lt"/>
          <a:ea typeface="+mn-ea"/>
          <a:cs typeface="+mn-cs"/>
        </a:defRPr>
      </a:lvl7pPr>
      <a:lvl8pPr marL="3428825" indent="-228589" algn="l" defTabSz="914354" rtl="0" eaLnBrk="1" latinLnBrk="0" hangingPunct="1">
        <a:lnSpc>
          <a:spcPct val="90000"/>
        </a:lnSpc>
        <a:spcBef>
          <a:spcPts val="501"/>
        </a:spcBef>
        <a:buFont typeface="Arial" panose="020B0604020202020204" pitchFamily="34" charset="0"/>
        <a:buChar char="•"/>
        <a:defRPr sz="1801" kern="1200">
          <a:solidFill>
            <a:schemeClr val="tx1"/>
          </a:solidFill>
          <a:latin typeface="+mn-lt"/>
          <a:ea typeface="+mn-ea"/>
          <a:cs typeface="+mn-cs"/>
        </a:defRPr>
      </a:lvl8pPr>
      <a:lvl9pPr marL="3886001" indent="-228589" algn="l" defTabSz="914354" rtl="0" eaLnBrk="1" latinLnBrk="0" hangingPunct="1">
        <a:lnSpc>
          <a:spcPct val="90000"/>
        </a:lnSpc>
        <a:spcBef>
          <a:spcPts val="501"/>
        </a:spcBef>
        <a:buFont typeface="Arial" panose="020B0604020202020204" pitchFamily="34" charset="0"/>
        <a:buChar char="•"/>
        <a:defRPr sz="1801" kern="1200">
          <a:solidFill>
            <a:schemeClr val="tx1"/>
          </a:solidFill>
          <a:latin typeface="+mn-lt"/>
          <a:ea typeface="+mn-ea"/>
          <a:cs typeface="+mn-cs"/>
        </a:defRPr>
      </a:lvl9pPr>
    </p:bodyStyle>
    <p:otherStyle>
      <a:defPPr>
        <a:defRPr lang="de-DE"/>
      </a:defPPr>
      <a:lvl1pPr marL="0" algn="l" defTabSz="914354" rtl="0" eaLnBrk="1" latinLnBrk="0" hangingPunct="1">
        <a:defRPr sz="1801" kern="1200">
          <a:solidFill>
            <a:schemeClr val="tx1"/>
          </a:solidFill>
          <a:latin typeface="+mn-lt"/>
          <a:ea typeface="+mn-ea"/>
          <a:cs typeface="+mn-cs"/>
        </a:defRPr>
      </a:lvl1pPr>
      <a:lvl2pPr marL="457176" algn="l" defTabSz="914354" rtl="0" eaLnBrk="1" latinLnBrk="0" hangingPunct="1">
        <a:defRPr sz="1801" kern="1200">
          <a:solidFill>
            <a:schemeClr val="tx1"/>
          </a:solidFill>
          <a:latin typeface="+mn-lt"/>
          <a:ea typeface="+mn-ea"/>
          <a:cs typeface="+mn-cs"/>
        </a:defRPr>
      </a:lvl2pPr>
      <a:lvl3pPr marL="914354" algn="l" defTabSz="914354" rtl="0" eaLnBrk="1" latinLnBrk="0" hangingPunct="1">
        <a:defRPr sz="1801" kern="1200">
          <a:solidFill>
            <a:schemeClr val="tx1"/>
          </a:solidFill>
          <a:latin typeface="+mn-lt"/>
          <a:ea typeface="+mn-ea"/>
          <a:cs typeface="+mn-cs"/>
        </a:defRPr>
      </a:lvl3pPr>
      <a:lvl4pPr marL="1371530" algn="l" defTabSz="914354" rtl="0" eaLnBrk="1" latinLnBrk="0" hangingPunct="1">
        <a:defRPr sz="1801" kern="1200">
          <a:solidFill>
            <a:schemeClr val="tx1"/>
          </a:solidFill>
          <a:latin typeface="+mn-lt"/>
          <a:ea typeface="+mn-ea"/>
          <a:cs typeface="+mn-cs"/>
        </a:defRPr>
      </a:lvl4pPr>
      <a:lvl5pPr marL="1828706" algn="l" defTabSz="914354" rtl="0" eaLnBrk="1" latinLnBrk="0" hangingPunct="1">
        <a:defRPr sz="1801" kern="1200">
          <a:solidFill>
            <a:schemeClr val="tx1"/>
          </a:solidFill>
          <a:latin typeface="+mn-lt"/>
          <a:ea typeface="+mn-ea"/>
          <a:cs typeface="+mn-cs"/>
        </a:defRPr>
      </a:lvl5pPr>
      <a:lvl6pPr marL="2285884" algn="l" defTabSz="914354" rtl="0" eaLnBrk="1" latinLnBrk="0" hangingPunct="1">
        <a:defRPr sz="1801" kern="1200">
          <a:solidFill>
            <a:schemeClr val="tx1"/>
          </a:solidFill>
          <a:latin typeface="+mn-lt"/>
          <a:ea typeface="+mn-ea"/>
          <a:cs typeface="+mn-cs"/>
        </a:defRPr>
      </a:lvl6pPr>
      <a:lvl7pPr marL="2743060" algn="l" defTabSz="914354" rtl="0" eaLnBrk="1" latinLnBrk="0" hangingPunct="1">
        <a:defRPr sz="1801" kern="1200">
          <a:solidFill>
            <a:schemeClr val="tx1"/>
          </a:solidFill>
          <a:latin typeface="+mn-lt"/>
          <a:ea typeface="+mn-ea"/>
          <a:cs typeface="+mn-cs"/>
        </a:defRPr>
      </a:lvl7pPr>
      <a:lvl8pPr marL="3200236" algn="l" defTabSz="914354" rtl="0" eaLnBrk="1" latinLnBrk="0" hangingPunct="1">
        <a:defRPr sz="1801" kern="1200">
          <a:solidFill>
            <a:schemeClr val="tx1"/>
          </a:solidFill>
          <a:latin typeface="+mn-lt"/>
          <a:ea typeface="+mn-ea"/>
          <a:cs typeface="+mn-cs"/>
        </a:defRPr>
      </a:lvl8pPr>
      <a:lvl9pPr marL="3657413" algn="l" defTabSz="914354"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18">
          <p15:clr>
            <a:srgbClr val="F26B43"/>
          </p15:clr>
        </p15:guide>
        <p15:guide id="2" pos="5473">
          <p15:clr>
            <a:srgbClr val="F26B43"/>
          </p15:clr>
        </p15:guide>
        <p15:guide id="3" orient="horz" pos="3072">
          <p15:clr>
            <a:srgbClr val="F26B43"/>
          </p15:clr>
        </p15:guide>
        <p15:guide id="4" pos="10179">
          <p15:clr>
            <a:srgbClr val="F26B43"/>
          </p15:clr>
        </p15:guide>
        <p15:guide id="5" pos="529">
          <p15:clr>
            <a:srgbClr val="F26B43"/>
          </p15:clr>
        </p15:guide>
        <p15:guide id="6" orient="horz" pos="4954">
          <p15:clr>
            <a:srgbClr val="F26B43"/>
          </p15:clr>
        </p15:guide>
        <p15:guide id="7" pos="10451">
          <p15:clr>
            <a:srgbClr val="F26B43"/>
          </p15:clr>
        </p15:guide>
        <p15:guide id="8" orient="horz" pos="3748">
          <p15:clr>
            <a:srgbClr val="F26B43"/>
          </p15:clr>
        </p15:guide>
        <p15:guide id="9" pos="7151">
          <p15:clr>
            <a:srgbClr val="F26B43"/>
          </p15:clr>
        </p15:guide>
        <p15:guide id="10" orient="horz" pos="799">
          <p15:clr>
            <a:srgbClr val="F26B43"/>
          </p15:clr>
        </p15:guide>
        <p15:guide id="11" pos="3840">
          <p15:clr>
            <a:srgbClr val="F26B43"/>
          </p15:clr>
        </p15:guide>
        <p15:guide id="12" pos="3953">
          <p15:clr>
            <a:srgbClr val="F26B43"/>
          </p15:clr>
        </p15:guide>
        <p15:guide id="13" pos="372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8.sv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1.svg"/></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4.svg"/></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42.svg"/></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6.svg"/></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51.svg"/></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54.sv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60.sv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62.sv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hyperlink" Target="https://github.com/TYPO3/TYPO3.CMS/graphs/contributor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TYPO3 </a:t>
            </a:r>
            <a:r>
              <a:rPr lang="de-DE" cap="none" dirty="0"/>
              <a:t>v</a:t>
            </a:r>
            <a:r>
              <a:rPr lang="de-DE" dirty="0"/>
              <a:t>10 LTS</a:t>
            </a:r>
          </a:p>
        </p:txBody>
      </p:sp>
      <p:sp>
        <p:nvSpPr>
          <p:cNvPr id="4" name="Textplatzhalter 3"/>
          <p:cNvSpPr>
            <a:spLocks noGrp="1"/>
          </p:cNvSpPr>
          <p:nvPr>
            <p:ph type="body" sz="quarter" idx="14"/>
          </p:nvPr>
        </p:nvSpPr>
        <p:spPr/>
        <p:txBody>
          <a:bodyPr/>
          <a:lstStyle/>
          <a:p>
            <a:r>
              <a:rPr lang="de-DE" dirty="0"/>
              <a:t>Safe and Sound</a:t>
            </a:r>
            <a:endParaRPr lang="en-US" dirty="0"/>
          </a:p>
        </p:txBody>
      </p:sp>
      <p:sp>
        <p:nvSpPr>
          <p:cNvPr id="5" name="Textplatzhalter 4"/>
          <p:cNvSpPr>
            <a:spLocks noGrp="1"/>
          </p:cNvSpPr>
          <p:nvPr>
            <p:ph type="body" sz="quarter" idx="15"/>
          </p:nvPr>
        </p:nvSpPr>
        <p:spPr/>
        <p:txBody>
          <a:bodyPr/>
          <a:lstStyle/>
          <a:p>
            <a:r>
              <a:rPr lang="de-DE" dirty="0"/>
              <a:t>www.typo3.org</a:t>
            </a:r>
          </a:p>
        </p:txBody>
      </p:sp>
      <p:sp>
        <p:nvSpPr>
          <p:cNvPr id="6" name="Textplatzhalter 5"/>
          <p:cNvSpPr>
            <a:spLocks noGrp="1"/>
          </p:cNvSpPr>
          <p:nvPr>
            <p:ph type="body" sz="quarter" idx="16"/>
          </p:nvPr>
        </p:nvSpPr>
        <p:spPr/>
        <p:txBody>
          <a:bodyPr/>
          <a:lstStyle/>
          <a:p>
            <a:r>
              <a:rPr lang="de-DE" dirty="0" err="1"/>
              <a:t>Inspiring</a:t>
            </a:r>
            <a:r>
              <a:rPr lang="de-DE" dirty="0"/>
              <a:t> </a:t>
            </a:r>
            <a:r>
              <a:rPr lang="de-DE" dirty="0" err="1"/>
              <a:t>people</a:t>
            </a:r>
            <a:r>
              <a:rPr lang="de-DE" dirty="0"/>
              <a:t> to </a:t>
            </a:r>
            <a:r>
              <a:rPr lang="de-DE" dirty="0" err="1"/>
              <a:t>share</a:t>
            </a:r>
            <a:endParaRPr lang="de-DE"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descr="Ein Bild, das Screenshot enthält.&#10;&#10;Automatisch generierte Beschreibung">
            <a:extLst>
              <a:ext uri="{FF2B5EF4-FFF2-40B4-BE49-F238E27FC236}">
                <a16:creationId xmlns:a16="http://schemas.microsoft.com/office/drawing/2014/main" id="{FAB552B2-409E-40EF-B879-251FC818A68C}"/>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50131" y="590550"/>
            <a:ext cx="15240000" cy="8572500"/>
          </a:xfrm>
        </p:spPr>
      </p:pic>
      <p:sp>
        <p:nvSpPr>
          <p:cNvPr id="3" name="Textplatzhalter 2">
            <a:extLst>
              <a:ext uri="{FF2B5EF4-FFF2-40B4-BE49-F238E27FC236}">
                <a16:creationId xmlns:a16="http://schemas.microsoft.com/office/drawing/2014/main" id="{713198D8-5733-4A77-BF8F-7E4E84523650}"/>
              </a:ext>
            </a:extLst>
          </p:cNvPr>
          <p:cNvSpPr>
            <a:spLocks noGrp="1"/>
          </p:cNvSpPr>
          <p:nvPr>
            <p:ph type="body" sz="quarter" idx="14"/>
          </p:nvPr>
        </p:nvSpPr>
        <p:spPr>
          <a:xfrm>
            <a:off x="13241339" y="8715360"/>
            <a:ext cx="3349625" cy="1028313"/>
          </a:xfrm>
        </p:spPr>
        <p:txBody>
          <a:bodyPr/>
          <a:lstStyle/>
          <a:p>
            <a:r>
              <a:rPr lang="en-US" dirty="0"/>
              <a:t>New Dashboard after Backend Login</a:t>
            </a:r>
          </a:p>
        </p:txBody>
      </p:sp>
    </p:spTree>
    <p:extLst>
      <p:ext uri="{BB962C8B-B14F-4D97-AF65-F5344CB8AC3E}">
        <p14:creationId xmlns:p14="http://schemas.microsoft.com/office/powerpoint/2010/main" val="2730919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8" descr="Ein Bild, das Screenshot enthält.&#10;&#10;Automatisch generierte Beschreibung">
            <a:extLst>
              <a:ext uri="{FF2B5EF4-FFF2-40B4-BE49-F238E27FC236}">
                <a16:creationId xmlns:a16="http://schemas.microsoft.com/office/drawing/2014/main" id="{7F864D76-0EE1-4C75-B4DB-27379080010A}"/>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50131" y="590550"/>
            <a:ext cx="15240000" cy="8572500"/>
          </a:xfrm>
        </p:spPr>
      </p:pic>
      <p:sp>
        <p:nvSpPr>
          <p:cNvPr id="3" name="Textplatzhalter 2">
            <a:extLst>
              <a:ext uri="{FF2B5EF4-FFF2-40B4-BE49-F238E27FC236}">
                <a16:creationId xmlns:a16="http://schemas.microsoft.com/office/drawing/2014/main" id="{246D61E1-8F21-4F8C-953A-1F7E0064B45F}"/>
              </a:ext>
            </a:extLst>
          </p:cNvPr>
          <p:cNvSpPr>
            <a:spLocks noGrp="1"/>
          </p:cNvSpPr>
          <p:nvPr>
            <p:ph type="body" sz="quarter" idx="14"/>
          </p:nvPr>
        </p:nvSpPr>
        <p:spPr>
          <a:xfrm>
            <a:off x="13241339" y="8715360"/>
            <a:ext cx="3349625" cy="1028313"/>
          </a:xfrm>
        </p:spPr>
        <p:txBody>
          <a:bodyPr/>
          <a:lstStyle/>
          <a:p>
            <a:r>
              <a:rPr lang="de-DE" dirty="0" err="1"/>
              <a:t>Customized</a:t>
            </a:r>
            <a:r>
              <a:rPr lang="de-DE" dirty="0"/>
              <a:t> Dashboard Widgets</a:t>
            </a:r>
          </a:p>
        </p:txBody>
      </p:sp>
    </p:spTree>
    <p:extLst>
      <p:ext uri="{BB962C8B-B14F-4D97-AF65-F5344CB8AC3E}">
        <p14:creationId xmlns:p14="http://schemas.microsoft.com/office/powerpoint/2010/main" val="2439902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Screenshot enthält.&#10;&#10;Automatisch generierte Beschreibung">
            <a:extLst>
              <a:ext uri="{FF2B5EF4-FFF2-40B4-BE49-F238E27FC236}">
                <a16:creationId xmlns:a16="http://schemas.microsoft.com/office/drawing/2014/main" id="{63D4A554-3362-4A99-BEAA-4C26C9BB157C}"/>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50131" y="590550"/>
            <a:ext cx="15240000" cy="8572500"/>
          </a:xfrm>
        </p:spPr>
      </p:pic>
      <p:sp>
        <p:nvSpPr>
          <p:cNvPr id="3" name="Textplatzhalter 2">
            <a:extLst>
              <a:ext uri="{FF2B5EF4-FFF2-40B4-BE49-F238E27FC236}">
                <a16:creationId xmlns:a16="http://schemas.microsoft.com/office/drawing/2014/main" id="{75197B39-4205-470B-957A-CA477680528D}"/>
              </a:ext>
            </a:extLst>
          </p:cNvPr>
          <p:cNvSpPr>
            <a:spLocks noGrp="1"/>
          </p:cNvSpPr>
          <p:nvPr>
            <p:ph type="body" sz="quarter" idx="14"/>
          </p:nvPr>
        </p:nvSpPr>
        <p:spPr>
          <a:xfrm>
            <a:off x="13241339" y="8382961"/>
            <a:ext cx="3349625" cy="1360712"/>
          </a:xfrm>
        </p:spPr>
        <p:txBody>
          <a:bodyPr/>
          <a:lstStyle/>
          <a:p>
            <a:r>
              <a:rPr lang="en-US" dirty="0"/>
              <a:t>Use predefined widgets or build your own.</a:t>
            </a:r>
          </a:p>
        </p:txBody>
      </p:sp>
    </p:spTree>
    <p:extLst>
      <p:ext uri="{BB962C8B-B14F-4D97-AF65-F5344CB8AC3E}">
        <p14:creationId xmlns:p14="http://schemas.microsoft.com/office/powerpoint/2010/main" val="2660210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E4577E67-1961-4D75-A3E1-D24229ACC374}"/>
              </a:ext>
            </a:extLst>
          </p:cNvPr>
          <p:cNvSpPr>
            <a:spLocks noGrp="1"/>
          </p:cNvSpPr>
          <p:nvPr>
            <p:ph type="title"/>
          </p:nvPr>
        </p:nvSpPr>
        <p:spPr/>
        <p:txBody>
          <a:bodyPr>
            <a:normAutofit fontScale="90000"/>
          </a:bodyPr>
          <a:lstStyle/>
          <a:p>
            <a:r>
              <a:rPr lang="de-DE" dirty="0"/>
              <a:t>Dashboard</a:t>
            </a:r>
            <a:br>
              <a:rPr lang="de-DE" dirty="0"/>
            </a:br>
            <a:endParaRPr lang="en-US" dirty="0"/>
          </a:p>
        </p:txBody>
      </p:sp>
      <p:sp>
        <p:nvSpPr>
          <p:cNvPr id="7" name="Inhaltsplatzhalter 6">
            <a:extLst>
              <a:ext uri="{FF2B5EF4-FFF2-40B4-BE49-F238E27FC236}">
                <a16:creationId xmlns:a16="http://schemas.microsoft.com/office/drawing/2014/main" id="{47DA45DE-D059-4002-82A1-9E999220C605}"/>
              </a:ext>
            </a:extLst>
          </p:cNvPr>
          <p:cNvSpPr>
            <a:spLocks noGrp="1"/>
          </p:cNvSpPr>
          <p:nvPr>
            <p:ph idx="1"/>
          </p:nvPr>
        </p:nvSpPr>
        <p:spPr/>
        <p:txBody>
          <a:bodyPr>
            <a:normAutofit/>
          </a:bodyPr>
          <a:lstStyle/>
          <a:p>
            <a:r>
              <a:rPr lang="en-US" dirty="0"/>
              <a:t>Quick overview of important </a:t>
            </a:r>
            <a:br>
              <a:rPr lang="en-US" dirty="0"/>
            </a:br>
            <a:r>
              <a:rPr lang="en-US" dirty="0"/>
              <a:t>system information and statuses</a:t>
            </a:r>
          </a:p>
          <a:p>
            <a:r>
              <a:rPr lang="en-US" dirty="0"/>
              <a:t>Information summary is displayed </a:t>
            </a:r>
            <a:br>
              <a:rPr lang="en-US" dirty="0"/>
            </a:br>
            <a:r>
              <a:rPr lang="en-US" dirty="0"/>
              <a:t>in widgets</a:t>
            </a:r>
          </a:p>
          <a:p>
            <a:r>
              <a:rPr lang="en-US" dirty="0"/>
              <a:t>A wide range of types and styles are </a:t>
            </a:r>
            <a:br>
              <a:rPr lang="en-US" dirty="0"/>
            </a:br>
            <a:r>
              <a:rPr lang="en-US" dirty="0"/>
              <a:t>available out of the box</a:t>
            </a:r>
          </a:p>
          <a:p>
            <a:r>
              <a:rPr lang="en-US" dirty="0"/>
              <a:t>Customize and extend own widgets </a:t>
            </a:r>
          </a:p>
          <a:p>
            <a:r>
              <a:rPr lang="en-US" dirty="0"/>
              <a:t>Configure multiple dashboards </a:t>
            </a:r>
            <a:br>
              <a:rPr lang="en-US" dirty="0"/>
            </a:br>
            <a:r>
              <a:rPr lang="en-US" dirty="0"/>
              <a:t>and easily switch between them</a:t>
            </a:r>
          </a:p>
        </p:txBody>
      </p:sp>
    </p:spTree>
    <p:extLst>
      <p:ext uri="{BB962C8B-B14F-4D97-AF65-F5344CB8AC3E}">
        <p14:creationId xmlns:p14="http://schemas.microsoft.com/office/powerpoint/2010/main" val="506171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6"/>
          <p:cNvSpPr txBox="1">
            <a:spLocks noGrp="1"/>
          </p:cNvSpPr>
          <p:nvPr>
            <p:ph type="title"/>
          </p:nvPr>
        </p:nvSpPr>
        <p:spPr/>
        <p:txBody>
          <a:bodyPr>
            <a:normAutofit/>
          </a:bodyPr>
          <a:lstStyle/>
          <a:p>
            <a:r>
              <a:rPr lang="de-DE" sz="7200" dirty="0"/>
              <a:t>HTML-</a:t>
            </a:r>
            <a:r>
              <a:rPr lang="de-DE" sz="7200" dirty="0" err="1"/>
              <a:t>Based</a:t>
            </a:r>
            <a:r>
              <a:rPr lang="de-DE" sz="7200" dirty="0"/>
              <a:t> </a:t>
            </a:r>
            <a:r>
              <a:rPr lang="de-DE" sz="7200" dirty="0" err="1"/>
              <a:t>Templated</a:t>
            </a:r>
            <a:r>
              <a:rPr lang="de-DE" sz="7200" dirty="0"/>
              <a:t> Emails</a:t>
            </a:r>
            <a:br>
              <a:rPr lang="de-DE" sz="4000" dirty="0"/>
            </a:br>
            <a:br>
              <a:rPr lang="de-DE" sz="4000" dirty="0"/>
            </a:br>
            <a:r>
              <a:rPr lang="en-US" sz="4000" b="0" i="0" dirty="0"/>
              <a:t>Implement customized </a:t>
            </a:r>
            <a:br>
              <a:rPr lang="en-US" sz="4000" b="0" i="0" dirty="0"/>
            </a:br>
            <a:r>
              <a:rPr lang="en-US" sz="4000" b="0" i="0" dirty="0"/>
              <a:t>email templates for </a:t>
            </a:r>
            <a:br>
              <a:rPr lang="en-US" sz="4000" b="0" i="0" dirty="0"/>
            </a:br>
            <a:r>
              <a:rPr lang="en-US" sz="4000" b="0" i="0" dirty="0"/>
              <a:t>TYPO3 core emails.</a:t>
            </a:r>
            <a:endParaRPr lang="de-DE" sz="4000" b="0" i="0" dirty="0"/>
          </a:p>
        </p:txBody>
      </p:sp>
      <p:pic>
        <p:nvPicPr>
          <p:cNvPr id="6" name="Grafik 5">
            <a:extLst>
              <a:ext uri="{FF2B5EF4-FFF2-40B4-BE49-F238E27FC236}">
                <a16:creationId xmlns:a16="http://schemas.microsoft.com/office/drawing/2014/main" id="{3A0DB112-B495-42C3-A506-ECCECF19E7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52213" y="3040288"/>
            <a:ext cx="3600000" cy="3600000"/>
          </a:xfrm>
          <a:prstGeom prst="rect">
            <a:avLst/>
          </a:prstGeom>
        </p:spPr>
      </p:pic>
    </p:spTree>
    <p:extLst>
      <p:ext uri="{BB962C8B-B14F-4D97-AF65-F5344CB8AC3E}">
        <p14:creationId xmlns:p14="http://schemas.microsoft.com/office/powerpoint/2010/main" val="863549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descr="Ein Bild, das Screenshot enthält.&#10;&#10;Automatisch generierte Beschreibung">
            <a:extLst>
              <a:ext uri="{FF2B5EF4-FFF2-40B4-BE49-F238E27FC236}">
                <a16:creationId xmlns:a16="http://schemas.microsoft.com/office/drawing/2014/main" id="{2B20BD5E-5C51-45D9-85D7-EEA7F3ABD2AA}"/>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5526881" y="1924050"/>
            <a:ext cx="6286500" cy="5905500"/>
          </a:xfrm>
        </p:spPr>
      </p:pic>
      <p:sp>
        <p:nvSpPr>
          <p:cNvPr id="5" name="Textplatzhalter 4">
            <a:extLst>
              <a:ext uri="{FF2B5EF4-FFF2-40B4-BE49-F238E27FC236}">
                <a16:creationId xmlns:a16="http://schemas.microsoft.com/office/drawing/2014/main" id="{164BD373-B359-4975-AEC5-EC4C6150FF94}"/>
              </a:ext>
            </a:extLst>
          </p:cNvPr>
          <p:cNvSpPr>
            <a:spLocks noGrp="1"/>
          </p:cNvSpPr>
          <p:nvPr>
            <p:ph type="body" sz="quarter" idx="14"/>
          </p:nvPr>
        </p:nvSpPr>
        <p:spPr>
          <a:xfrm>
            <a:off x="13241339" y="8715360"/>
            <a:ext cx="3349625" cy="1028313"/>
          </a:xfrm>
        </p:spPr>
        <p:txBody>
          <a:bodyPr/>
          <a:lstStyle/>
          <a:p>
            <a:r>
              <a:rPr lang="de-DE" dirty="0" err="1"/>
              <a:t>Customized</a:t>
            </a:r>
            <a:r>
              <a:rPr lang="de-DE" dirty="0"/>
              <a:t> </a:t>
            </a:r>
            <a:r>
              <a:rPr lang="de-DE" dirty="0" err="1"/>
              <a:t>system</a:t>
            </a:r>
            <a:r>
              <a:rPr lang="de-DE" dirty="0"/>
              <a:t> </a:t>
            </a:r>
            <a:r>
              <a:rPr lang="de-DE" dirty="0" err="1"/>
              <a:t>notification</a:t>
            </a:r>
            <a:r>
              <a:rPr lang="de-DE" dirty="0"/>
              <a:t> </a:t>
            </a:r>
            <a:r>
              <a:rPr lang="de-DE" dirty="0" err="1"/>
              <a:t>emails</a:t>
            </a:r>
            <a:endParaRPr lang="de-DE" dirty="0"/>
          </a:p>
        </p:txBody>
      </p:sp>
    </p:spTree>
    <p:extLst>
      <p:ext uri="{BB962C8B-B14F-4D97-AF65-F5344CB8AC3E}">
        <p14:creationId xmlns:p14="http://schemas.microsoft.com/office/powerpoint/2010/main" val="171837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F7F87D00-81D4-4E8F-B205-2C2A8A259F94}"/>
              </a:ext>
            </a:extLst>
          </p:cNvPr>
          <p:cNvSpPr>
            <a:spLocks noGrp="1"/>
          </p:cNvSpPr>
          <p:nvPr>
            <p:ph type="title"/>
          </p:nvPr>
        </p:nvSpPr>
        <p:spPr/>
        <p:txBody>
          <a:bodyPr>
            <a:normAutofit fontScale="90000"/>
          </a:bodyPr>
          <a:lstStyle/>
          <a:p>
            <a:r>
              <a:rPr lang="de-DE" dirty="0"/>
              <a:t>HTML-</a:t>
            </a:r>
            <a:r>
              <a:rPr lang="de-DE" dirty="0" err="1"/>
              <a:t>Based</a:t>
            </a:r>
            <a:r>
              <a:rPr lang="de-DE" dirty="0"/>
              <a:t> </a:t>
            </a:r>
            <a:r>
              <a:rPr lang="de-DE" dirty="0" err="1"/>
              <a:t>Templated</a:t>
            </a:r>
            <a:r>
              <a:rPr lang="de-DE" dirty="0"/>
              <a:t> Emails</a:t>
            </a:r>
            <a:endParaRPr lang="en-US" dirty="0"/>
          </a:p>
        </p:txBody>
      </p:sp>
      <p:sp>
        <p:nvSpPr>
          <p:cNvPr id="5" name="Inhaltsplatzhalter 4">
            <a:extLst>
              <a:ext uri="{FF2B5EF4-FFF2-40B4-BE49-F238E27FC236}">
                <a16:creationId xmlns:a16="http://schemas.microsoft.com/office/drawing/2014/main" id="{5E576598-CD55-4A95-9E9B-32047791B9FB}"/>
              </a:ext>
            </a:extLst>
          </p:cNvPr>
          <p:cNvSpPr>
            <a:spLocks noGrp="1"/>
          </p:cNvSpPr>
          <p:nvPr>
            <p:ph idx="1"/>
          </p:nvPr>
        </p:nvSpPr>
        <p:spPr/>
        <p:txBody>
          <a:bodyPr/>
          <a:lstStyle/>
          <a:p>
            <a:r>
              <a:rPr lang="en-US" dirty="0"/>
              <a:t>TYPO3’s system emails are template-based HTML emails now </a:t>
            </a:r>
          </a:p>
          <a:p>
            <a:r>
              <a:rPr lang="en-US" dirty="0"/>
              <a:t>Using the Fluid templating engine </a:t>
            </a:r>
          </a:p>
          <a:p>
            <a:r>
              <a:rPr lang="en-US" dirty="0"/>
              <a:t>Customize system-generated notification emails with individual colors and brand logo</a:t>
            </a:r>
          </a:p>
        </p:txBody>
      </p:sp>
    </p:spTree>
    <p:extLst>
      <p:ext uri="{BB962C8B-B14F-4D97-AF65-F5344CB8AC3E}">
        <p14:creationId xmlns:p14="http://schemas.microsoft.com/office/powerpoint/2010/main" val="912190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6"/>
          <p:cNvSpPr txBox="1">
            <a:spLocks noGrp="1"/>
          </p:cNvSpPr>
          <p:nvPr>
            <p:ph type="title"/>
          </p:nvPr>
        </p:nvSpPr>
        <p:spPr/>
        <p:txBody>
          <a:bodyPr/>
          <a:lstStyle/>
          <a:p>
            <a:r>
              <a:rPr lang="de-DE" dirty="0" err="1"/>
              <a:t>SameSite</a:t>
            </a:r>
            <a:r>
              <a:rPr lang="de-DE" dirty="0"/>
              <a:t> Cookies</a:t>
            </a:r>
            <a:br>
              <a:rPr lang="de-DE" sz="4000" dirty="0"/>
            </a:br>
            <a:br>
              <a:rPr lang="de-DE" sz="4000" dirty="0"/>
            </a:br>
            <a:r>
              <a:rPr lang="en-US" sz="4000" b="0" i="0" dirty="0"/>
              <a:t>Improved User’s Privacy </a:t>
            </a:r>
            <a:br>
              <a:rPr lang="en-US" sz="4000" b="0" i="0" dirty="0"/>
            </a:br>
            <a:r>
              <a:rPr lang="en-US" sz="4000" b="0" i="0" dirty="0"/>
              <a:t>with </a:t>
            </a:r>
            <a:r>
              <a:rPr lang="en-US" sz="4000" b="0" i="0" dirty="0" err="1"/>
              <a:t>SameSite</a:t>
            </a:r>
            <a:r>
              <a:rPr lang="en-US" sz="4000" b="0" i="0" dirty="0"/>
              <a:t> Cookies.</a:t>
            </a:r>
            <a:endParaRPr lang="de-DE" sz="4000" b="0" i="0" dirty="0"/>
          </a:p>
        </p:txBody>
      </p:sp>
      <p:pic>
        <p:nvPicPr>
          <p:cNvPr id="6" name="Grafik 5">
            <a:extLst>
              <a:ext uri="{FF2B5EF4-FFF2-40B4-BE49-F238E27FC236}">
                <a16:creationId xmlns:a16="http://schemas.microsoft.com/office/drawing/2014/main" id="{4E5DC59E-1CD8-416D-9388-D0CA03ADDC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52213" y="3040288"/>
            <a:ext cx="3600000" cy="3600000"/>
          </a:xfrm>
          <a:prstGeom prst="rect">
            <a:avLst/>
          </a:prstGeom>
        </p:spPr>
      </p:pic>
    </p:spTree>
    <p:extLst>
      <p:ext uri="{BB962C8B-B14F-4D97-AF65-F5344CB8AC3E}">
        <p14:creationId xmlns:p14="http://schemas.microsoft.com/office/powerpoint/2010/main" val="3223856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8" descr="Ein Bild, das Screenshot enthält.&#10;&#10;Automatisch generierte Beschreibung">
            <a:extLst>
              <a:ext uri="{FF2B5EF4-FFF2-40B4-BE49-F238E27FC236}">
                <a16:creationId xmlns:a16="http://schemas.microsoft.com/office/drawing/2014/main" id="{EE1E763E-DDB7-4D5E-A654-9984BB23C043}"/>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50131" y="590550"/>
            <a:ext cx="15240000" cy="8572500"/>
          </a:xfrm>
        </p:spPr>
      </p:pic>
      <p:sp>
        <p:nvSpPr>
          <p:cNvPr id="5" name="Textplatzhalter 4">
            <a:extLst>
              <a:ext uri="{FF2B5EF4-FFF2-40B4-BE49-F238E27FC236}">
                <a16:creationId xmlns:a16="http://schemas.microsoft.com/office/drawing/2014/main" id="{06FA8B01-CBCA-427F-9F86-5041679C10F3}"/>
              </a:ext>
            </a:extLst>
          </p:cNvPr>
          <p:cNvSpPr>
            <a:spLocks noGrp="1"/>
          </p:cNvSpPr>
          <p:nvPr>
            <p:ph type="body" sz="quarter" idx="14"/>
          </p:nvPr>
        </p:nvSpPr>
        <p:spPr>
          <a:xfrm>
            <a:off x="13241339" y="8382961"/>
            <a:ext cx="3349625" cy="1360712"/>
          </a:xfrm>
        </p:spPr>
        <p:txBody>
          <a:bodyPr/>
          <a:lstStyle/>
          <a:p>
            <a:r>
              <a:rPr lang="en-US" dirty="0"/>
              <a:t>Improved User’s Privacy with </a:t>
            </a:r>
            <a:r>
              <a:rPr lang="en-US" dirty="0" err="1"/>
              <a:t>SameSite</a:t>
            </a:r>
            <a:r>
              <a:rPr lang="en-US" dirty="0"/>
              <a:t> Cookies</a:t>
            </a:r>
            <a:endParaRPr lang="de-DE" dirty="0"/>
          </a:p>
        </p:txBody>
      </p:sp>
    </p:spTree>
    <p:extLst>
      <p:ext uri="{BB962C8B-B14F-4D97-AF65-F5344CB8AC3E}">
        <p14:creationId xmlns:p14="http://schemas.microsoft.com/office/powerpoint/2010/main" val="744054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D60FAAB-F876-4800-944D-00982E18542E}"/>
              </a:ext>
            </a:extLst>
          </p:cNvPr>
          <p:cNvSpPr>
            <a:spLocks noGrp="1"/>
          </p:cNvSpPr>
          <p:nvPr>
            <p:ph type="title"/>
          </p:nvPr>
        </p:nvSpPr>
        <p:spPr/>
        <p:txBody>
          <a:bodyPr>
            <a:normAutofit fontScale="90000"/>
          </a:bodyPr>
          <a:lstStyle/>
          <a:p>
            <a:r>
              <a:rPr lang="en-US" dirty="0"/>
              <a:t>Improved User’s Privacy with </a:t>
            </a:r>
            <a:r>
              <a:rPr lang="en-US" dirty="0" err="1"/>
              <a:t>SameSite</a:t>
            </a:r>
            <a:r>
              <a:rPr lang="en-US" dirty="0"/>
              <a:t> Cookies</a:t>
            </a:r>
          </a:p>
        </p:txBody>
      </p:sp>
      <p:sp>
        <p:nvSpPr>
          <p:cNvPr id="5" name="Inhaltsplatzhalter 4">
            <a:extLst>
              <a:ext uri="{FF2B5EF4-FFF2-40B4-BE49-F238E27FC236}">
                <a16:creationId xmlns:a16="http://schemas.microsoft.com/office/drawing/2014/main" id="{228DE239-032E-41D2-AFB4-E44423BF6107}"/>
              </a:ext>
            </a:extLst>
          </p:cNvPr>
          <p:cNvSpPr>
            <a:spLocks noGrp="1"/>
          </p:cNvSpPr>
          <p:nvPr>
            <p:ph idx="1"/>
          </p:nvPr>
        </p:nvSpPr>
        <p:spPr/>
        <p:txBody>
          <a:bodyPr/>
          <a:lstStyle/>
          <a:p>
            <a:r>
              <a:rPr lang="en-US" dirty="0"/>
              <a:t>Define whether to share certain information (e. g. session cookie) with third-party sites if scripts or iframes are used on a site for example</a:t>
            </a:r>
          </a:p>
          <a:p>
            <a:r>
              <a:rPr lang="en-US" dirty="0"/>
              <a:t>Frontend session cookies are set to “</a:t>
            </a:r>
            <a:r>
              <a:rPr lang="en-US" dirty="0" err="1"/>
              <a:t>SameSite</a:t>
            </a:r>
            <a:r>
              <a:rPr lang="en-US" dirty="0"/>
              <a:t>=Lax” </a:t>
            </a:r>
          </a:p>
          <a:p>
            <a:r>
              <a:rPr lang="en-US" dirty="0"/>
              <a:t>Backend session, Install Tool session and workspace cookies are set to the more restrictive “</a:t>
            </a:r>
            <a:r>
              <a:rPr lang="en-US" dirty="0" err="1"/>
              <a:t>SameSite</a:t>
            </a:r>
            <a:r>
              <a:rPr lang="en-US" dirty="0"/>
              <a:t>=Strict”</a:t>
            </a:r>
          </a:p>
          <a:p>
            <a:r>
              <a:rPr lang="en-US" dirty="0"/>
              <a:t>The </a:t>
            </a:r>
            <a:r>
              <a:rPr lang="en-US" dirty="0" err="1"/>
              <a:t>SameSite</a:t>
            </a:r>
            <a:r>
              <a:rPr lang="en-US" dirty="0"/>
              <a:t> cookies feature has also been implemented in TYPO3 v8 and v9</a:t>
            </a:r>
          </a:p>
        </p:txBody>
      </p:sp>
    </p:spTree>
    <p:extLst>
      <p:ext uri="{BB962C8B-B14F-4D97-AF65-F5344CB8AC3E}">
        <p14:creationId xmlns:p14="http://schemas.microsoft.com/office/powerpoint/2010/main" val="97621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09C4697-0FEA-4FB7-8085-D2DAC864C026}"/>
              </a:ext>
            </a:extLst>
          </p:cNvPr>
          <p:cNvSpPr>
            <a:spLocks noGrp="1"/>
          </p:cNvSpPr>
          <p:nvPr>
            <p:ph type="title"/>
          </p:nvPr>
        </p:nvSpPr>
        <p:spPr/>
        <p:txBody>
          <a:bodyPr/>
          <a:lstStyle/>
          <a:p>
            <a:r>
              <a:rPr lang="en-US" dirty="0"/>
              <a:t>TYPO3 enables </a:t>
            </a:r>
            <a:r>
              <a:rPr lang="en-US" dirty="0">
                <a:solidFill>
                  <a:schemeClr val="accent1"/>
                </a:solidFill>
              </a:rPr>
              <a:t>people</a:t>
            </a:r>
            <a:r>
              <a:rPr lang="en-US" dirty="0"/>
              <a:t> </a:t>
            </a:r>
            <a:br>
              <a:rPr lang="en-US" dirty="0"/>
            </a:br>
            <a:r>
              <a:rPr lang="en-US" dirty="0"/>
              <a:t>to </a:t>
            </a:r>
            <a:r>
              <a:rPr lang="en-US" dirty="0">
                <a:solidFill>
                  <a:schemeClr val="accent1"/>
                </a:solidFill>
              </a:rPr>
              <a:t>deliver</a:t>
            </a:r>
            <a:r>
              <a:rPr lang="en-US" dirty="0"/>
              <a:t> content-rich digital </a:t>
            </a:r>
            <a:r>
              <a:rPr lang="en-US" dirty="0">
                <a:solidFill>
                  <a:schemeClr val="accent1"/>
                </a:solidFill>
              </a:rPr>
              <a:t>experiences</a:t>
            </a:r>
            <a:r>
              <a:rPr lang="en-US" dirty="0"/>
              <a:t> on </a:t>
            </a:r>
            <a:br>
              <a:rPr lang="en-US" dirty="0"/>
            </a:br>
            <a:r>
              <a:rPr lang="en-US" dirty="0"/>
              <a:t>any channel, any device, </a:t>
            </a:r>
            <a:br>
              <a:rPr lang="en-US" dirty="0"/>
            </a:br>
            <a:r>
              <a:rPr lang="en-US" dirty="0"/>
              <a:t>in any language.</a:t>
            </a:r>
          </a:p>
        </p:txBody>
      </p:sp>
    </p:spTree>
    <p:extLst>
      <p:ext uri="{BB962C8B-B14F-4D97-AF65-F5344CB8AC3E}">
        <p14:creationId xmlns:p14="http://schemas.microsoft.com/office/powerpoint/2010/main" val="37689571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6"/>
          <p:cNvSpPr txBox="1">
            <a:spLocks noGrp="1"/>
          </p:cNvSpPr>
          <p:nvPr>
            <p:ph type="title"/>
          </p:nvPr>
        </p:nvSpPr>
        <p:spPr/>
        <p:txBody>
          <a:bodyPr>
            <a:normAutofit/>
          </a:bodyPr>
          <a:lstStyle/>
          <a:p>
            <a:r>
              <a:rPr lang="de-DE" sz="7200" dirty="0"/>
              <a:t>System Extension “Form”</a:t>
            </a:r>
            <a:br>
              <a:rPr lang="de-DE" sz="4000" dirty="0"/>
            </a:br>
            <a:br>
              <a:rPr lang="de-DE" sz="4000" dirty="0"/>
            </a:br>
            <a:r>
              <a:rPr lang="en-US" sz="4000" b="0" i="0" dirty="0"/>
              <a:t>Easily create </a:t>
            </a:r>
            <a:br>
              <a:rPr lang="en-US" sz="4000" b="0" i="0" dirty="0"/>
            </a:br>
            <a:r>
              <a:rPr lang="en-US" sz="4000" b="0" i="0" dirty="0"/>
              <a:t>beautiful forms </a:t>
            </a:r>
            <a:br>
              <a:rPr lang="en-US" sz="4000" b="0" i="0" dirty="0"/>
            </a:br>
            <a:r>
              <a:rPr lang="en-US" sz="4000" b="0" i="0" dirty="0"/>
              <a:t>with the </a:t>
            </a:r>
            <a:br>
              <a:rPr lang="en-US" sz="4000" b="0" i="0" dirty="0"/>
            </a:br>
            <a:r>
              <a:rPr lang="en-US" sz="4000" b="0" i="0" dirty="0"/>
              <a:t>enhanced wizard.</a:t>
            </a:r>
            <a:endParaRPr lang="de-DE" sz="4000" b="0" i="0" dirty="0"/>
          </a:p>
        </p:txBody>
      </p:sp>
      <p:pic>
        <p:nvPicPr>
          <p:cNvPr id="4" name="Grafik 3">
            <a:extLst>
              <a:ext uri="{FF2B5EF4-FFF2-40B4-BE49-F238E27FC236}">
                <a16:creationId xmlns:a16="http://schemas.microsoft.com/office/drawing/2014/main" id="{7A45B550-0127-4651-9020-36FFD707E0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52213" y="3076800"/>
            <a:ext cx="3600000" cy="3600000"/>
          </a:xfrm>
          <a:prstGeom prst="rect">
            <a:avLst/>
          </a:prstGeom>
        </p:spPr>
      </p:pic>
    </p:spTree>
    <p:extLst>
      <p:ext uri="{BB962C8B-B14F-4D97-AF65-F5344CB8AC3E}">
        <p14:creationId xmlns:p14="http://schemas.microsoft.com/office/powerpoint/2010/main" val="3721137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nhaltsplatzhalter 10" descr="Ein Bild, das Screenshot enthält.&#10;&#10;Automatisch generierte Beschreibung">
            <a:extLst>
              <a:ext uri="{FF2B5EF4-FFF2-40B4-BE49-F238E27FC236}">
                <a16:creationId xmlns:a16="http://schemas.microsoft.com/office/drawing/2014/main" id="{12537C9C-08C7-45B4-AD47-6E7F81444BD1}"/>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50131" y="590550"/>
            <a:ext cx="15240000" cy="8572500"/>
          </a:xfrm>
        </p:spPr>
      </p:pic>
    </p:spTree>
    <p:extLst>
      <p:ext uri="{BB962C8B-B14F-4D97-AF65-F5344CB8AC3E}">
        <p14:creationId xmlns:p14="http://schemas.microsoft.com/office/powerpoint/2010/main" val="715014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Screenshot enthält.&#10;&#10;Automatisch generierte Beschreibung">
            <a:extLst>
              <a:ext uri="{FF2B5EF4-FFF2-40B4-BE49-F238E27FC236}">
                <a16:creationId xmlns:a16="http://schemas.microsoft.com/office/drawing/2014/main" id="{63F8B329-5843-4C47-8785-CBC9536FC4E8}"/>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50131" y="590550"/>
            <a:ext cx="15240000" cy="8572500"/>
          </a:xfrm>
        </p:spPr>
      </p:pic>
    </p:spTree>
    <p:extLst>
      <p:ext uri="{BB962C8B-B14F-4D97-AF65-F5344CB8AC3E}">
        <p14:creationId xmlns:p14="http://schemas.microsoft.com/office/powerpoint/2010/main" val="2523232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haltsplatzhalter 2" descr="Ein Bild, das Screenshot enthält.&#10;&#10;Automatisch generierte Beschreibung">
            <a:extLst>
              <a:ext uri="{FF2B5EF4-FFF2-40B4-BE49-F238E27FC236}">
                <a16:creationId xmlns:a16="http://schemas.microsoft.com/office/drawing/2014/main" id="{1F5A35CE-ADB7-4716-ADBC-0FF92E553925}"/>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50131" y="590550"/>
            <a:ext cx="15240000" cy="8572500"/>
          </a:xfrm>
        </p:spPr>
      </p:pic>
    </p:spTree>
    <p:extLst>
      <p:ext uri="{BB962C8B-B14F-4D97-AF65-F5344CB8AC3E}">
        <p14:creationId xmlns:p14="http://schemas.microsoft.com/office/powerpoint/2010/main" val="3622217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descr="Ein Bild, das Screenshot enthält.&#10;&#10;Automatisch generierte Beschreibung">
            <a:extLst>
              <a:ext uri="{FF2B5EF4-FFF2-40B4-BE49-F238E27FC236}">
                <a16:creationId xmlns:a16="http://schemas.microsoft.com/office/drawing/2014/main" id="{3D0A0203-3ACA-46D1-9782-A9BD9B666716}"/>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50131" y="590550"/>
            <a:ext cx="15240000" cy="8572500"/>
          </a:xfrm>
        </p:spPr>
      </p:pic>
    </p:spTree>
    <p:extLst>
      <p:ext uri="{BB962C8B-B14F-4D97-AF65-F5344CB8AC3E}">
        <p14:creationId xmlns:p14="http://schemas.microsoft.com/office/powerpoint/2010/main" val="1943146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Screenshot enthält.&#10;&#10;Automatisch generierte Beschreibung">
            <a:extLst>
              <a:ext uri="{FF2B5EF4-FFF2-40B4-BE49-F238E27FC236}">
                <a16:creationId xmlns:a16="http://schemas.microsoft.com/office/drawing/2014/main" id="{CEC320AF-C5FE-4A05-BF97-C71884D9C56D}"/>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50131" y="590550"/>
            <a:ext cx="15240000" cy="8572500"/>
          </a:xfrm>
        </p:spPr>
      </p:pic>
    </p:spTree>
    <p:extLst>
      <p:ext uri="{BB962C8B-B14F-4D97-AF65-F5344CB8AC3E}">
        <p14:creationId xmlns:p14="http://schemas.microsoft.com/office/powerpoint/2010/main" val="38093385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descr="Ein Bild, das Screenshot, Monitor enthält.&#10;&#10;Automatisch generierte Beschreibung">
            <a:extLst>
              <a:ext uri="{FF2B5EF4-FFF2-40B4-BE49-F238E27FC236}">
                <a16:creationId xmlns:a16="http://schemas.microsoft.com/office/drawing/2014/main" id="{2AA00F8C-01A7-4E8F-949F-F8C520790686}"/>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50131" y="590550"/>
            <a:ext cx="15240000" cy="8572500"/>
          </a:xfrm>
        </p:spPr>
      </p:pic>
    </p:spTree>
    <p:extLst>
      <p:ext uri="{BB962C8B-B14F-4D97-AF65-F5344CB8AC3E}">
        <p14:creationId xmlns:p14="http://schemas.microsoft.com/office/powerpoint/2010/main" val="13061273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D73EF4C-8714-40F4-8A3D-D0435714043B}"/>
              </a:ext>
            </a:extLst>
          </p:cNvPr>
          <p:cNvSpPr>
            <a:spLocks noGrp="1"/>
          </p:cNvSpPr>
          <p:nvPr>
            <p:ph type="title"/>
          </p:nvPr>
        </p:nvSpPr>
        <p:spPr/>
        <p:txBody>
          <a:bodyPr>
            <a:normAutofit fontScale="90000"/>
          </a:bodyPr>
          <a:lstStyle/>
          <a:p>
            <a:r>
              <a:rPr lang="en-US" dirty="0"/>
              <a:t>Improved system extension Form</a:t>
            </a:r>
          </a:p>
        </p:txBody>
      </p:sp>
      <p:sp>
        <p:nvSpPr>
          <p:cNvPr id="5" name="Inhaltsplatzhalter 4">
            <a:extLst>
              <a:ext uri="{FF2B5EF4-FFF2-40B4-BE49-F238E27FC236}">
                <a16:creationId xmlns:a16="http://schemas.microsoft.com/office/drawing/2014/main" id="{64498253-19CE-484A-A9AC-D0DA7A7CE908}"/>
              </a:ext>
            </a:extLst>
          </p:cNvPr>
          <p:cNvSpPr>
            <a:spLocks noGrp="1"/>
          </p:cNvSpPr>
          <p:nvPr>
            <p:ph idx="1"/>
          </p:nvPr>
        </p:nvSpPr>
        <p:spPr/>
        <p:txBody>
          <a:bodyPr/>
          <a:lstStyle/>
          <a:p>
            <a:r>
              <a:rPr lang="en-US" dirty="0"/>
              <a:t>Enhanced form creation wizard that supports navigating to previous steps and descriptive labels such as “Start” or “Finish</a:t>
            </a:r>
          </a:p>
          <a:p>
            <a:r>
              <a:rPr lang="en-US" dirty="0"/>
              <a:t>Streamlined setup and an optimized configuration structure</a:t>
            </a:r>
          </a:p>
          <a:p>
            <a:r>
              <a:rPr lang="en-US" dirty="0"/>
              <a:t>Only one general configuration file “</a:t>
            </a:r>
            <a:r>
              <a:rPr lang="en-US" dirty="0" err="1"/>
              <a:t>FormSetup.yaml</a:t>
            </a:r>
            <a:r>
              <a:rPr lang="en-US" dirty="0"/>
              <a:t>” is used</a:t>
            </a:r>
          </a:p>
        </p:txBody>
      </p:sp>
    </p:spTree>
    <p:extLst>
      <p:ext uri="{BB962C8B-B14F-4D97-AF65-F5344CB8AC3E}">
        <p14:creationId xmlns:p14="http://schemas.microsoft.com/office/powerpoint/2010/main" val="7833586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6"/>
          <p:cNvSpPr txBox="1">
            <a:spLocks noGrp="1"/>
          </p:cNvSpPr>
          <p:nvPr>
            <p:ph type="title"/>
          </p:nvPr>
        </p:nvSpPr>
        <p:spPr/>
        <p:txBody>
          <a:bodyPr/>
          <a:lstStyle/>
          <a:p>
            <a:r>
              <a:rPr lang="de-DE" sz="7200" dirty="0"/>
              <a:t>Fluid-</a:t>
            </a:r>
            <a:r>
              <a:rPr lang="de-DE" sz="7200" dirty="0" err="1"/>
              <a:t>Based</a:t>
            </a:r>
            <a:r>
              <a:rPr lang="de-DE" sz="7200" dirty="0"/>
              <a:t> Frontend </a:t>
            </a:r>
            <a:br>
              <a:rPr lang="de-DE" dirty="0"/>
            </a:br>
            <a:r>
              <a:rPr lang="de-DE" sz="7200" dirty="0"/>
              <a:t>Login Form</a:t>
            </a:r>
            <a:br>
              <a:rPr lang="de-DE" sz="7200" dirty="0"/>
            </a:br>
            <a:br>
              <a:rPr lang="de-DE" sz="4000" b="0" i="0" dirty="0"/>
            </a:br>
            <a:r>
              <a:rPr lang="en-US" sz="4000" b="0" i="0" dirty="0"/>
              <a:t>Frontend Login that </a:t>
            </a:r>
            <a:br>
              <a:rPr lang="en-US" sz="4000" b="0" i="0" dirty="0"/>
            </a:br>
            <a:r>
              <a:rPr lang="en-US" sz="4000" b="0" i="0" dirty="0"/>
              <a:t>just works.</a:t>
            </a:r>
            <a:endParaRPr lang="de-DE" dirty="0"/>
          </a:p>
        </p:txBody>
      </p:sp>
      <p:pic>
        <p:nvPicPr>
          <p:cNvPr id="4" name="Grafik 3">
            <a:extLst>
              <a:ext uri="{FF2B5EF4-FFF2-40B4-BE49-F238E27FC236}">
                <a16:creationId xmlns:a16="http://schemas.microsoft.com/office/drawing/2014/main" id="{1155A2C8-C9A4-45BC-B413-375100A8E0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52213" y="3040288"/>
            <a:ext cx="3600000" cy="3600000"/>
          </a:xfrm>
          <a:prstGeom prst="rect">
            <a:avLst/>
          </a:prstGeom>
        </p:spPr>
      </p:pic>
    </p:spTree>
    <p:extLst>
      <p:ext uri="{BB962C8B-B14F-4D97-AF65-F5344CB8AC3E}">
        <p14:creationId xmlns:p14="http://schemas.microsoft.com/office/powerpoint/2010/main" val="1148497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Screenshot, Monitor, Computer, sitzend enthält.&#10;&#10;Automatisch generierte Beschreibung">
            <a:extLst>
              <a:ext uri="{FF2B5EF4-FFF2-40B4-BE49-F238E27FC236}">
                <a16:creationId xmlns:a16="http://schemas.microsoft.com/office/drawing/2014/main" id="{E4C91221-A38D-4D9D-B079-CB2EA737A46F}"/>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50131" y="590550"/>
            <a:ext cx="15240000" cy="8572500"/>
          </a:xfrm>
        </p:spPr>
      </p:pic>
      <p:sp>
        <p:nvSpPr>
          <p:cNvPr id="7" name="Textplatzhalter 6">
            <a:extLst>
              <a:ext uri="{FF2B5EF4-FFF2-40B4-BE49-F238E27FC236}">
                <a16:creationId xmlns:a16="http://schemas.microsoft.com/office/drawing/2014/main" id="{B3506FCD-AC56-479A-B38D-FF000A51C0FE}"/>
              </a:ext>
            </a:extLst>
          </p:cNvPr>
          <p:cNvSpPr>
            <a:spLocks noGrp="1"/>
          </p:cNvSpPr>
          <p:nvPr>
            <p:ph type="body" sz="quarter" idx="14"/>
          </p:nvPr>
        </p:nvSpPr>
        <p:spPr>
          <a:xfrm>
            <a:off x="13241339" y="8715360"/>
            <a:ext cx="3349625" cy="1028313"/>
          </a:xfrm>
        </p:spPr>
        <p:txBody>
          <a:bodyPr/>
          <a:lstStyle/>
          <a:p>
            <a:r>
              <a:rPr lang="en-US" dirty="0"/>
              <a:t>Frontend login – fluid-based template</a:t>
            </a:r>
            <a:endParaRPr lang="de-DE" dirty="0"/>
          </a:p>
        </p:txBody>
      </p:sp>
    </p:spTree>
    <p:extLst>
      <p:ext uri="{BB962C8B-B14F-4D97-AF65-F5344CB8AC3E}">
        <p14:creationId xmlns:p14="http://schemas.microsoft.com/office/powerpoint/2010/main" val="3673916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733E5482-DB61-4E31-8148-F2453B2068B1}"/>
              </a:ext>
            </a:extLst>
          </p:cNvPr>
          <p:cNvSpPr>
            <a:spLocks noGrp="1"/>
          </p:cNvSpPr>
          <p:nvPr>
            <p:ph type="title"/>
          </p:nvPr>
        </p:nvSpPr>
        <p:spPr/>
        <p:txBody>
          <a:bodyPr/>
          <a:lstStyle/>
          <a:p>
            <a:r>
              <a:rPr lang="en-US" dirty="0">
                <a:solidFill>
                  <a:schemeClr val="accent1"/>
                </a:solidFill>
              </a:rPr>
              <a:t>Start</a:t>
            </a:r>
            <a:r>
              <a:rPr lang="en-US" dirty="0"/>
              <a:t> small </a:t>
            </a:r>
            <a:br>
              <a:rPr lang="en-US" dirty="0"/>
            </a:br>
            <a:r>
              <a:rPr lang="en-US" dirty="0"/>
              <a:t>and </a:t>
            </a:r>
            <a:r>
              <a:rPr lang="en-US" dirty="0">
                <a:solidFill>
                  <a:schemeClr val="accent1"/>
                </a:solidFill>
              </a:rPr>
              <a:t>grow fast</a:t>
            </a:r>
            <a:r>
              <a:rPr lang="en-US" dirty="0"/>
              <a:t>.</a:t>
            </a:r>
            <a:br>
              <a:rPr lang="en-US" dirty="0"/>
            </a:br>
            <a:r>
              <a:rPr lang="en-US" dirty="0"/>
              <a:t>Welcome to </a:t>
            </a:r>
            <a:br>
              <a:rPr lang="en-US" dirty="0"/>
            </a:br>
            <a:r>
              <a:rPr lang="en-US" dirty="0">
                <a:solidFill>
                  <a:schemeClr val="accent1"/>
                </a:solidFill>
              </a:rPr>
              <a:t>Enterprise</a:t>
            </a:r>
            <a:r>
              <a:rPr lang="en-US" dirty="0"/>
              <a:t> </a:t>
            </a:r>
            <a:r>
              <a:rPr lang="en-US" dirty="0">
                <a:solidFill>
                  <a:schemeClr val="accent1"/>
                </a:solidFill>
              </a:rPr>
              <a:t>Any-size</a:t>
            </a:r>
            <a:r>
              <a:rPr lang="en-US" dirty="0"/>
              <a:t>.</a:t>
            </a:r>
            <a:endParaRPr lang="en-US" dirty="0">
              <a:solidFill>
                <a:schemeClr val="accent1"/>
              </a:solidFill>
            </a:endParaRPr>
          </a:p>
        </p:txBody>
      </p:sp>
    </p:spTree>
    <p:extLst>
      <p:ext uri="{BB962C8B-B14F-4D97-AF65-F5344CB8AC3E}">
        <p14:creationId xmlns:p14="http://schemas.microsoft.com/office/powerpoint/2010/main" val="31013517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Screenshot enthält.&#10;&#10;Automatisch generierte Beschreibung">
            <a:extLst>
              <a:ext uri="{FF2B5EF4-FFF2-40B4-BE49-F238E27FC236}">
                <a16:creationId xmlns:a16="http://schemas.microsoft.com/office/drawing/2014/main" id="{82A7C66D-2A96-44B9-B700-75642B0F14D2}"/>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50131" y="590550"/>
            <a:ext cx="15240000" cy="8572500"/>
          </a:xfrm>
        </p:spPr>
      </p:pic>
      <p:sp>
        <p:nvSpPr>
          <p:cNvPr id="7" name="Textplatzhalter 6">
            <a:extLst>
              <a:ext uri="{FF2B5EF4-FFF2-40B4-BE49-F238E27FC236}">
                <a16:creationId xmlns:a16="http://schemas.microsoft.com/office/drawing/2014/main" id="{B3506FCD-AC56-479A-B38D-FF000A51C0FE}"/>
              </a:ext>
            </a:extLst>
          </p:cNvPr>
          <p:cNvSpPr>
            <a:spLocks noGrp="1"/>
          </p:cNvSpPr>
          <p:nvPr>
            <p:ph type="body" sz="quarter" idx="14"/>
          </p:nvPr>
        </p:nvSpPr>
        <p:spPr>
          <a:xfrm>
            <a:off x="13241339" y="8715360"/>
            <a:ext cx="3349625" cy="1028313"/>
          </a:xfrm>
        </p:spPr>
        <p:txBody>
          <a:bodyPr/>
          <a:lstStyle/>
          <a:p>
            <a:r>
              <a:rPr lang="en-US" dirty="0"/>
              <a:t>Frontend login – feature toggle</a:t>
            </a:r>
          </a:p>
        </p:txBody>
      </p:sp>
    </p:spTree>
    <p:extLst>
      <p:ext uri="{BB962C8B-B14F-4D97-AF65-F5344CB8AC3E}">
        <p14:creationId xmlns:p14="http://schemas.microsoft.com/office/powerpoint/2010/main" val="673101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432D2BD-D8C5-45A7-824A-7A4C8332881A}"/>
              </a:ext>
            </a:extLst>
          </p:cNvPr>
          <p:cNvSpPr>
            <a:spLocks noGrp="1"/>
          </p:cNvSpPr>
          <p:nvPr>
            <p:ph type="title"/>
          </p:nvPr>
        </p:nvSpPr>
        <p:spPr/>
        <p:txBody>
          <a:bodyPr>
            <a:normAutofit fontScale="90000"/>
          </a:bodyPr>
          <a:lstStyle/>
          <a:p>
            <a:r>
              <a:rPr lang="en-US" dirty="0"/>
              <a:t>Fluid-Based Frontend Login Form</a:t>
            </a:r>
          </a:p>
        </p:txBody>
      </p:sp>
      <p:sp>
        <p:nvSpPr>
          <p:cNvPr id="5" name="Inhaltsplatzhalter 4">
            <a:extLst>
              <a:ext uri="{FF2B5EF4-FFF2-40B4-BE49-F238E27FC236}">
                <a16:creationId xmlns:a16="http://schemas.microsoft.com/office/drawing/2014/main" id="{DCB1D64A-CCEC-42E5-B526-C07C7A200A95}"/>
              </a:ext>
            </a:extLst>
          </p:cNvPr>
          <p:cNvSpPr>
            <a:spLocks noGrp="1"/>
          </p:cNvSpPr>
          <p:nvPr>
            <p:ph idx="1"/>
          </p:nvPr>
        </p:nvSpPr>
        <p:spPr/>
        <p:txBody>
          <a:bodyPr/>
          <a:lstStyle/>
          <a:p>
            <a:r>
              <a:rPr lang="en-US" dirty="0"/>
              <a:t>Fluid enables the modification of templates more easily</a:t>
            </a:r>
          </a:p>
          <a:p>
            <a:r>
              <a:rPr lang="en-US" dirty="0"/>
              <a:t>Send out HTML-based password recovery emails</a:t>
            </a:r>
          </a:p>
          <a:p>
            <a:r>
              <a:rPr lang="en-US" dirty="0"/>
              <a:t>Adjust and modify validators to enforce password restrictions</a:t>
            </a:r>
          </a:p>
        </p:txBody>
      </p:sp>
    </p:spTree>
    <p:extLst>
      <p:ext uri="{BB962C8B-B14F-4D97-AF65-F5344CB8AC3E}">
        <p14:creationId xmlns:p14="http://schemas.microsoft.com/office/powerpoint/2010/main" val="7736644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6"/>
          <p:cNvSpPr txBox="1">
            <a:spLocks noGrp="1"/>
          </p:cNvSpPr>
          <p:nvPr>
            <p:ph type="title"/>
          </p:nvPr>
        </p:nvSpPr>
        <p:spPr/>
        <p:txBody>
          <a:bodyPr>
            <a:normAutofit/>
          </a:bodyPr>
          <a:lstStyle/>
          <a:p>
            <a:r>
              <a:rPr lang="en-US" dirty="0"/>
              <a:t>Event Dispatcher: </a:t>
            </a:r>
            <a:br>
              <a:rPr lang="en-US" dirty="0"/>
            </a:br>
            <a:r>
              <a:rPr lang="en-US" dirty="0"/>
              <a:t>More PSR-14 Events</a:t>
            </a:r>
            <a:br>
              <a:rPr lang="en-US" sz="4000" dirty="0"/>
            </a:br>
            <a:br>
              <a:rPr lang="en-US" sz="4000" dirty="0"/>
            </a:br>
            <a:r>
              <a:rPr lang="en-US" sz="4000" b="0" i="0" dirty="0"/>
              <a:t>Developer Joy through Standardization</a:t>
            </a:r>
            <a:endParaRPr lang="de-DE" sz="4000" b="0" i="0" dirty="0"/>
          </a:p>
        </p:txBody>
      </p:sp>
      <p:pic>
        <p:nvPicPr>
          <p:cNvPr id="4" name="Grafik 3">
            <a:extLst>
              <a:ext uri="{FF2B5EF4-FFF2-40B4-BE49-F238E27FC236}">
                <a16:creationId xmlns:a16="http://schemas.microsoft.com/office/drawing/2014/main" id="{B17C1D9B-6FD3-4B92-9A09-7E66627CD5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52213" y="3076800"/>
            <a:ext cx="3600000" cy="3600000"/>
          </a:xfrm>
          <a:prstGeom prst="rect">
            <a:avLst/>
          </a:prstGeom>
        </p:spPr>
      </p:pic>
    </p:spTree>
    <p:extLst>
      <p:ext uri="{BB962C8B-B14F-4D97-AF65-F5344CB8AC3E}">
        <p14:creationId xmlns:p14="http://schemas.microsoft.com/office/powerpoint/2010/main" val="14092172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descr="Ein Bild, das Screenshot, Elektronik, Monitor, Computer enthält.&#10;&#10;Automatisch generierte Beschreibung">
            <a:extLst>
              <a:ext uri="{FF2B5EF4-FFF2-40B4-BE49-F238E27FC236}">
                <a16:creationId xmlns:a16="http://schemas.microsoft.com/office/drawing/2014/main" id="{91EC2A44-9FE0-4B14-8BBE-7166A3B87E87}"/>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50131" y="590550"/>
            <a:ext cx="15240000" cy="8572500"/>
          </a:xfrm>
        </p:spPr>
      </p:pic>
      <p:sp>
        <p:nvSpPr>
          <p:cNvPr id="5" name="Textplatzhalter 4">
            <a:extLst>
              <a:ext uri="{FF2B5EF4-FFF2-40B4-BE49-F238E27FC236}">
                <a16:creationId xmlns:a16="http://schemas.microsoft.com/office/drawing/2014/main" id="{388D517B-32E4-4957-89D9-3B5FD0D6FDA2}"/>
              </a:ext>
            </a:extLst>
          </p:cNvPr>
          <p:cNvSpPr>
            <a:spLocks noGrp="1"/>
          </p:cNvSpPr>
          <p:nvPr>
            <p:ph type="body" sz="quarter" idx="14"/>
          </p:nvPr>
        </p:nvSpPr>
        <p:spPr>
          <a:xfrm>
            <a:off x="13241339" y="8382961"/>
            <a:ext cx="3349625" cy="1360712"/>
          </a:xfrm>
        </p:spPr>
        <p:txBody>
          <a:bodyPr/>
          <a:lstStyle/>
          <a:p>
            <a:r>
              <a:rPr lang="en-US" dirty="0"/>
              <a:t>PSR-14 Event Listener Configuration</a:t>
            </a:r>
          </a:p>
        </p:txBody>
      </p:sp>
    </p:spTree>
    <p:extLst>
      <p:ext uri="{BB962C8B-B14F-4D97-AF65-F5344CB8AC3E}">
        <p14:creationId xmlns:p14="http://schemas.microsoft.com/office/powerpoint/2010/main" val="18159050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descr="Ein Bild, das Screenshot enthält.&#10;&#10;Automatisch generierte Beschreibung">
            <a:extLst>
              <a:ext uri="{FF2B5EF4-FFF2-40B4-BE49-F238E27FC236}">
                <a16:creationId xmlns:a16="http://schemas.microsoft.com/office/drawing/2014/main" id="{89890606-A3BD-4573-8639-1A90369244F3}"/>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50131" y="590550"/>
            <a:ext cx="15240000" cy="8572500"/>
          </a:xfrm>
        </p:spPr>
      </p:pic>
      <p:sp>
        <p:nvSpPr>
          <p:cNvPr id="5" name="Textplatzhalter 4">
            <a:extLst>
              <a:ext uri="{FF2B5EF4-FFF2-40B4-BE49-F238E27FC236}">
                <a16:creationId xmlns:a16="http://schemas.microsoft.com/office/drawing/2014/main" id="{388D517B-32E4-4957-89D9-3B5FD0D6FDA2}"/>
              </a:ext>
            </a:extLst>
          </p:cNvPr>
          <p:cNvSpPr>
            <a:spLocks noGrp="1"/>
          </p:cNvSpPr>
          <p:nvPr>
            <p:ph type="body" sz="quarter" idx="14"/>
          </p:nvPr>
        </p:nvSpPr>
        <p:spPr>
          <a:xfrm>
            <a:off x="13241339" y="8715360"/>
            <a:ext cx="3349625" cy="1028313"/>
          </a:xfrm>
        </p:spPr>
        <p:txBody>
          <a:bodyPr/>
          <a:lstStyle/>
          <a:p>
            <a:r>
              <a:rPr lang="en-US" dirty="0"/>
              <a:t>PSR-14 Event Listeners</a:t>
            </a:r>
          </a:p>
        </p:txBody>
      </p:sp>
    </p:spTree>
    <p:extLst>
      <p:ext uri="{BB962C8B-B14F-4D97-AF65-F5344CB8AC3E}">
        <p14:creationId xmlns:p14="http://schemas.microsoft.com/office/powerpoint/2010/main" val="34673388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Screenshot, sitzend, Telefon, Tisch enthält.&#10;&#10;Automatisch generierte Beschreibung">
            <a:extLst>
              <a:ext uri="{FF2B5EF4-FFF2-40B4-BE49-F238E27FC236}">
                <a16:creationId xmlns:a16="http://schemas.microsoft.com/office/drawing/2014/main" id="{EFBD4D26-30C7-4CFD-9CE5-327DA4E48CF1}"/>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264694" y="1143000"/>
            <a:ext cx="10810875" cy="7467600"/>
          </a:xfrm>
        </p:spPr>
      </p:pic>
    </p:spTree>
    <p:extLst>
      <p:ext uri="{BB962C8B-B14F-4D97-AF65-F5344CB8AC3E}">
        <p14:creationId xmlns:p14="http://schemas.microsoft.com/office/powerpoint/2010/main" val="18265243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E5ADCF49-E9FE-49D4-B044-5B08CC593A67}"/>
              </a:ext>
            </a:extLst>
          </p:cNvPr>
          <p:cNvSpPr>
            <a:spLocks noGrp="1"/>
          </p:cNvSpPr>
          <p:nvPr>
            <p:ph type="title"/>
          </p:nvPr>
        </p:nvSpPr>
        <p:spPr/>
        <p:txBody>
          <a:bodyPr>
            <a:normAutofit fontScale="90000"/>
          </a:bodyPr>
          <a:lstStyle/>
          <a:p>
            <a:r>
              <a:rPr lang="en-US" dirty="0"/>
              <a:t>PSR-14: Developer Joy through standardization</a:t>
            </a:r>
          </a:p>
        </p:txBody>
      </p:sp>
      <p:sp>
        <p:nvSpPr>
          <p:cNvPr id="7" name="Inhaltsplatzhalter 6">
            <a:extLst>
              <a:ext uri="{FF2B5EF4-FFF2-40B4-BE49-F238E27FC236}">
                <a16:creationId xmlns:a16="http://schemas.microsoft.com/office/drawing/2014/main" id="{F7AA783F-234C-4F3B-901A-A7F7B7614C9F}"/>
              </a:ext>
            </a:extLst>
          </p:cNvPr>
          <p:cNvSpPr>
            <a:spLocks noGrp="1"/>
          </p:cNvSpPr>
          <p:nvPr>
            <p:ph idx="1"/>
          </p:nvPr>
        </p:nvSpPr>
        <p:spPr/>
        <p:txBody>
          <a:bodyPr/>
          <a:lstStyle/>
          <a:p>
            <a:r>
              <a:rPr lang="en-US" dirty="0"/>
              <a:t>Hooks and the Signal/Slot concept is one of TYPO3’s superpowers</a:t>
            </a:r>
          </a:p>
          <a:p>
            <a:r>
              <a:rPr lang="en-US" dirty="0"/>
              <a:t>Introducing PSR-14 events standard</a:t>
            </a:r>
          </a:p>
          <a:p>
            <a:r>
              <a:rPr lang="en-US" dirty="0"/>
              <a:t>Extend the core and system functionality more efficiently</a:t>
            </a:r>
          </a:p>
          <a:p>
            <a:r>
              <a:rPr lang="en-US" dirty="0"/>
              <a:t>Easier for new developers to get up-and-running and familiar with TYPO3</a:t>
            </a:r>
          </a:p>
        </p:txBody>
      </p:sp>
    </p:spTree>
    <p:extLst>
      <p:ext uri="{BB962C8B-B14F-4D97-AF65-F5344CB8AC3E}">
        <p14:creationId xmlns:p14="http://schemas.microsoft.com/office/powerpoint/2010/main" val="24871127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6"/>
          <p:cNvSpPr txBox="1">
            <a:spLocks noGrp="1"/>
          </p:cNvSpPr>
          <p:nvPr>
            <p:ph type="title"/>
          </p:nvPr>
        </p:nvSpPr>
        <p:spPr/>
        <p:txBody>
          <a:bodyPr>
            <a:normAutofit/>
          </a:bodyPr>
          <a:lstStyle/>
          <a:p>
            <a:r>
              <a:rPr lang="en-US" dirty="0"/>
              <a:t>Improved Extension Manager</a:t>
            </a:r>
            <a:br>
              <a:rPr lang="en-US" sz="4000" dirty="0"/>
            </a:br>
            <a:br>
              <a:rPr lang="en-US" sz="4000" dirty="0"/>
            </a:br>
            <a:r>
              <a:rPr lang="en-US" sz="4000" b="0" i="0" dirty="0"/>
              <a:t>Links to extension documentation in </a:t>
            </a:r>
            <a:br>
              <a:rPr lang="en-US" sz="4000" b="0" i="0" dirty="0"/>
            </a:br>
            <a:r>
              <a:rPr lang="en-US" sz="4000" b="0" i="0" dirty="0"/>
              <a:t>Extension Manager.</a:t>
            </a:r>
            <a:endParaRPr lang="de-DE" sz="4000" b="0" i="0" dirty="0"/>
          </a:p>
        </p:txBody>
      </p:sp>
      <p:pic>
        <p:nvPicPr>
          <p:cNvPr id="4" name="Grafik 3">
            <a:extLst>
              <a:ext uri="{FF2B5EF4-FFF2-40B4-BE49-F238E27FC236}">
                <a16:creationId xmlns:a16="http://schemas.microsoft.com/office/drawing/2014/main" id="{7152CB6C-7E77-4C5B-9B90-FF1E6B6DD3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52213" y="3136277"/>
            <a:ext cx="3600000" cy="3600000"/>
          </a:xfrm>
          <a:prstGeom prst="rect">
            <a:avLst/>
          </a:prstGeom>
        </p:spPr>
      </p:pic>
    </p:spTree>
    <p:extLst>
      <p:ext uri="{BB962C8B-B14F-4D97-AF65-F5344CB8AC3E}">
        <p14:creationId xmlns:p14="http://schemas.microsoft.com/office/powerpoint/2010/main" val="17461611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8" descr="Ein Bild, das Computer, Laptop enthält.&#10;&#10;Automatisch generierte Beschreibung">
            <a:extLst>
              <a:ext uri="{FF2B5EF4-FFF2-40B4-BE49-F238E27FC236}">
                <a16:creationId xmlns:a16="http://schemas.microsoft.com/office/drawing/2014/main" id="{0E1BF964-EB62-4A27-B13A-6E232E93279B}"/>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50131" y="590550"/>
            <a:ext cx="15240000" cy="8572500"/>
          </a:xfrm>
        </p:spPr>
      </p:pic>
      <p:sp>
        <p:nvSpPr>
          <p:cNvPr id="6" name="Textplatzhalter 5">
            <a:extLst>
              <a:ext uri="{FF2B5EF4-FFF2-40B4-BE49-F238E27FC236}">
                <a16:creationId xmlns:a16="http://schemas.microsoft.com/office/drawing/2014/main" id="{80196AAE-5BD1-45D1-8D9A-3B5BEE773838}"/>
              </a:ext>
            </a:extLst>
          </p:cNvPr>
          <p:cNvSpPr>
            <a:spLocks noGrp="1"/>
          </p:cNvSpPr>
          <p:nvPr>
            <p:ph type="body" sz="quarter" idx="14"/>
          </p:nvPr>
        </p:nvSpPr>
        <p:spPr>
          <a:xfrm>
            <a:off x="13241339" y="8382961"/>
            <a:ext cx="3349625" cy="1360712"/>
          </a:xfrm>
        </p:spPr>
        <p:txBody>
          <a:bodyPr/>
          <a:lstStyle/>
          <a:p>
            <a:r>
              <a:rPr lang="en-US" dirty="0"/>
              <a:t>Links to extension documentation in Extension Manager</a:t>
            </a:r>
          </a:p>
        </p:txBody>
      </p:sp>
    </p:spTree>
    <p:extLst>
      <p:ext uri="{BB962C8B-B14F-4D97-AF65-F5344CB8AC3E}">
        <p14:creationId xmlns:p14="http://schemas.microsoft.com/office/powerpoint/2010/main" val="23961456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6"/>
          <p:cNvSpPr txBox="1">
            <a:spLocks noGrp="1"/>
          </p:cNvSpPr>
          <p:nvPr>
            <p:ph type="title"/>
          </p:nvPr>
        </p:nvSpPr>
        <p:spPr/>
        <p:txBody>
          <a:bodyPr>
            <a:normAutofit/>
          </a:bodyPr>
          <a:lstStyle/>
          <a:p>
            <a:r>
              <a:rPr lang="en-US" dirty="0"/>
              <a:t>Detect conflicting redirects</a:t>
            </a:r>
            <a:br>
              <a:rPr lang="en-US" sz="4000" dirty="0"/>
            </a:br>
            <a:br>
              <a:rPr lang="en-US" sz="4000" b="0" i="0" dirty="0"/>
            </a:br>
            <a:r>
              <a:rPr lang="en-US" sz="4000" b="0" i="0" dirty="0"/>
              <a:t>Making the lives of SEO specialists a lot easier.</a:t>
            </a:r>
            <a:endParaRPr lang="de-DE" b="0" i="0" dirty="0"/>
          </a:p>
        </p:txBody>
      </p:sp>
      <p:pic>
        <p:nvPicPr>
          <p:cNvPr id="4" name="Grafik 3">
            <a:extLst>
              <a:ext uri="{FF2B5EF4-FFF2-40B4-BE49-F238E27FC236}">
                <a16:creationId xmlns:a16="http://schemas.microsoft.com/office/drawing/2014/main" id="{AFC4028C-BF88-4891-B8D6-B503F7D2E7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52213" y="3076800"/>
            <a:ext cx="3600000" cy="3600000"/>
          </a:xfrm>
          <a:prstGeom prst="rect">
            <a:avLst/>
          </a:prstGeom>
        </p:spPr>
      </p:pic>
    </p:spTree>
    <p:extLst>
      <p:ext uri="{BB962C8B-B14F-4D97-AF65-F5344CB8AC3E}">
        <p14:creationId xmlns:p14="http://schemas.microsoft.com/office/powerpoint/2010/main" val="1474367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platzhalter 13" descr="Ein Bild, das Person, Mann, Laptop, Computer enthält.&#10;&#10;Automatisch generierte Beschreibung">
            <a:extLst>
              <a:ext uri="{FF2B5EF4-FFF2-40B4-BE49-F238E27FC236}">
                <a16:creationId xmlns:a16="http://schemas.microsoft.com/office/drawing/2014/main" id="{E8832B70-3315-4096-8420-3B6D38930265}"/>
              </a:ext>
            </a:extLst>
          </p:cNvPr>
          <p:cNvPicPr>
            <a:picLocks noGrp="1" noChangeAspect="1"/>
          </p:cNvPicPr>
          <p:nvPr>
            <p:ph type="pic" sz="quarter" idx="10"/>
          </p:nvPr>
        </p:nvPicPr>
        <p:blipFill rotWithShape="1">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l="14992" t="21266" r="659" b="7567"/>
          <a:stretch/>
        </p:blipFill>
        <p:spPr>
          <a:xfrm>
            <a:off x="0" y="0"/>
            <a:ext cx="17340263" cy="9753600"/>
          </a:xfrm>
        </p:spPr>
      </p:pic>
      <p:sp>
        <p:nvSpPr>
          <p:cNvPr id="3" name="Titel 2">
            <a:extLst>
              <a:ext uri="{FF2B5EF4-FFF2-40B4-BE49-F238E27FC236}">
                <a16:creationId xmlns:a16="http://schemas.microsoft.com/office/drawing/2014/main" id="{67F91CF0-058B-41B2-9A91-5C59E94B4F83}"/>
              </a:ext>
            </a:extLst>
          </p:cNvPr>
          <p:cNvSpPr>
            <a:spLocks noGrp="1"/>
          </p:cNvSpPr>
          <p:nvPr>
            <p:ph type="title"/>
          </p:nvPr>
        </p:nvSpPr>
        <p:spPr/>
        <p:txBody>
          <a:bodyPr/>
          <a:lstStyle/>
          <a:p>
            <a:r>
              <a:rPr lang="en-US" dirty="0"/>
              <a:t>Making </a:t>
            </a:r>
            <a:br>
              <a:rPr lang="en-US" dirty="0"/>
            </a:br>
            <a:r>
              <a:rPr lang="en-US" dirty="0"/>
              <a:t>TYPO3 </a:t>
            </a:r>
            <a:r>
              <a:rPr lang="en-US" cap="none" dirty="0"/>
              <a:t>v</a:t>
            </a:r>
            <a:r>
              <a:rPr lang="en-US" dirty="0"/>
              <a:t>10 LTS</a:t>
            </a:r>
          </a:p>
        </p:txBody>
      </p:sp>
    </p:spTree>
    <p:extLst>
      <p:ext uri="{BB962C8B-B14F-4D97-AF65-F5344CB8AC3E}">
        <p14:creationId xmlns:p14="http://schemas.microsoft.com/office/powerpoint/2010/main" val="14594154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descr="Ein Bild, das Screenshot enthält.&#10;&#10;Automatisch generierte Beschreibung">
            <a:extLst>
              <a:ext uri="{FF2B5EF4-FFF2-40B4-BE49-F238E27FC236}">
                <a16:creationId xmlns:a16="http://schemas.microsoft.com/office/drawing/2014/main" id="{525E33A5-1CEB-43F8-B2C0-FEE306309A53}"/>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50131" y="590550"/>
            <a:ext cx="15240000" cy="8572500"/>
          </a:xfrm>
        </p:spPr>
      </p:pic>
      <p:sp>
        <p:nvSpPr>
          <p:cNvPr id="5" name="Textplatzhalter 4">
            <a:extLst>
              <a:ext uri="{FF2B5EF4-FFF2-40B4-BE49-F238E27FC236}">
                <a16:creationId xmlns:a16="http://schemas.microsoft.com/office/drawing/2014/main" id="{C5CAC123-BD75-45EC-B5FE-8897B576A18F}"/>
              </a:ext>
            </a:extLst>
          </p:cNvPr>
          <p:cNvSpPr>
            <a:spLocks noGrp="1"/>
          </p:cNvSpPr>
          <p:nvPr>
            <p:ph type="body" sz="quarter" idx="14"/>
          </p:nvPr>
        </p:nvSpPr>
        <p:spPr>
          <a:xfrm>
            <a:off x="13241339" y="8050563"/>
            <a:ext cx="3349625" cy="1693110"/>
          </a:xfrm>
        </p:spPr>
        <p:txBody>
          <a:bodyPr/>
          <a:lstStyle/>
          <a:p>
            <a:r>
              <a:rPr lang="en-US" dirty="0"/>
              <a:t>Detecting conflicting redirects in the report's module and CLI command</a:t>
            </a:r>
          </a:p>
        </p:txBody>
      </p:sp>
    </p:spTree>
    <p:extLst>
      <p:ext uri="{BB962C8B-B14F-4D97-AF65-F5344CB8AC3E}">
        <p14:creationId xmlns:p14="http://schemas.microsoft.com/office/powerpoint/2010/main" val="16385039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descr="Ein Bild, das Screenshot, Monitor, Bildschirm, Computer enthält.&#10;&#10;Automatisch generierte Beschreibung">
            <a:extLst>
              <a:ext uri="{FF2B5EF4-FFF2-40B4-BE49-F238E27FC236}">
                <a16:creationId xmlns:a16="http://schemas.microsoft.com/office/drawing/2014/main" id="{80857B98-7B36-42EB-BFDB-0FC8EBDD4FBC}"/>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50131" y="590550"/>
            <a:ext cx="15240000" cy="8572500"/>
          </a:xfrm>
        </p:spPr>
      </p:pic>
      <p:sp>
        <p:nvSpPr>
          <p:cNvPr id="5" name="Textplatzhalter 4">
            <a:extLst>
              <a:ext uri="{FF2B5EF4-FFF2-40B4-BE49-F238E27FC236}">
                <a16:creationId xmlns:a16="http://schemas.microsoft.com/office/drawing/2014/main" id="{C5CAC123-BD75-45EC-B5FE-8897B576A18F}"/>
              </a:ext>
            </a:extLst>
          </p:cNvPr>
          <p:cNvSpPr>
            <a:spLocks noGrp="1"/>
          </p:cNvSpPr>
          <p:nvPr>
            <p:ph type="body" sz="quarter" idx="14"/>
          </p:nvPr>
        </p:nvSpPr>
        <p:spPr>
          <a:xfrm>
            <a:off x="13241339" y="8715360"/>
            <a:ext cx="3349625" cy="1028313"/>
          </a:xfrm>
        </p:spPr>
        <p:txBody>
          <a:bodyPr/>
          <a:lstStyle/>
          <a:p>
            <a:r>
              <a:rPr lang="en-US" dirty="0"/>
              <a:t>Slug update for page with sub pages</a:t>
            </a:r>
          </a:p>
        </p:txBody>
      </p:sp>
    </p:spTree>
    <p:extLst>
      <p:ext uri="{BB962C8B-B14F-4D97-AF65-F5344CB8AC3E}">
        <p14:creationId xmlns:p14="http://schemas.microsoft.com/office/powerpoint/2010/main" val="6412028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descr="Ein Bild, das Screenshot, Monitor, Bildschirm, Computer enthält.&#10;&#10;Automatisch generierte Beschreibung">
            <a:extLst>
              <a:ext uri="{FF2B5EF4-FFF2-40B4-BE49-F238E27FC236}">
                <a16:creationId xmlns:a16="http://schemas.microsoft.com/office/drawing/2014/main" id="{E70A3BE0-40DD-482C-A85D-50CFB21DA06A}"/>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50131" y="590550"/>
            <a:ext cx="15240000" cy="8572500"/>
          </a:xfrm>
        </p:spPr>
      </p:pic>
      <p:sp>
        <p:nvSpPr>
          <p:cNvPr id="5" name="Textplatzhalter 4">
            <a:extLst>
              <a:ext uri="{FF2B5EF4-FFF2-40B4-BE49-F238E27FC236}">
                <a16:creationId xmlns:a16="http://schemas.microsoft.com/office/drawing/2014/main" id="{C5CAC123-BD75-45EC-B5FE-8897B576A18F}"/>
              </a:ext>
            </a:extLst>
          </p:cNvPr>
          <p:cNvSpPr>
            <a:spLocks noGrp="1"/>
          </p:cNvSpPr>
          <p:nvPr>
            <p:ph type="body" sz="quarter" idx="14"/>
          </p:nvPr>
        </p:nvSpPr>
        <p:spPr>
          <a:xfrm>
            <a:off x="13241339" y="8382961"/>
            <a:ext cx="3349625" cy="1360712"/>
          </a:xfrm>
        </p:spPr>
        <p:txBody>
          <a:bodyPr/>
          <a:lstStyle/>
          <a:p>
            <a:r>
              <a:rPr lang="en-US" dirty="0"/>
              <a:t>Notification on slug updates and generated redirects</a:t>
            </a:r>
          </a:p>
        </p:txBody>
      </p:sp>
    </p:spTree>
    <p:extLst>
      <p:ext uri="{BB962C8B-B14F-4D97-AF65-F5344CB8AC3E}">
        <p14:creationId xmlns:p14="http://schemas.microsoft.com/office/powerpoint/2010/main" val="33793474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descr="Ein Bild, das Screenshot enthält.&#10;&#10;Automatisch generierte Beschreibung">
            <a:extLst>
              <a:ext uri="{FF2B5EF4-FFF2-40B4-BE49-F238E27FC236}">
                <a16:creationId xmlns:a16="http://schemas.microsoft.com/office/drawing/2014/main" id="{2826DE98-06EB-4E0B-80E5-3ADAAEE6C294}"/>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50131" y="590550"/>
            <a:ext cx="15240000" cy="8572500"/>
          </a:xfrm>
        </p:spPr>
      </p:pic>
      <p:sp>
        <p:nvSpPr>
          <p:cNvPr id="5" name="Textplatzhalter 4">
            <a:extLst>
              <a:ext uri="{FF2B5EF4-FFF2-40B4-BE49-F238E27FC236}">
                <a16:creationId xmlns:a16="http://schemas.microsoft.com/office/drawing/2014/main" id="{C5CAC123-BD75-45EC-B5FE-8897B576A18F}"/>
              </a:ext>
            </a:extLst>
          </p:cNvPr>
          <p:cNvSpPr>
            <a:spLocks noGrp="1"/>
          </p:cNvSpPr>
          <p:nvPr>
            <p:ph type="body" sz="quarter" idx="14"/>
          </p:nvPr>
        </p:nvSpPr>
        <p:spPr>
          <a:xfrm>
            <a:off x="13241339" y="8715360"/>
            <a:ext cx="3349625" cy="1028313"/>
          </a:xfrm>
        </p:spPr>
        <p:txBody>
          <a:bodyPr/>
          <a:lstStyle/>
          <a:p>
            <a:r>
              <a:rPr lang="en-US" dirty="0"/>
              <a:t>Auto-generated redirects</a:t>
            </a:r>
            <a:endParaRPr lang="de-DE" dirty="0"/>
          </a:p>
        </p:txBody>
      </p:sp>
    </p:spTree>
    <p:extLst>
      <p:ext uri="{BB962C8B-B14F-4D97-AF65-F5344CB8AC3E}">
        <p14:creationId xmlns:p14="http://schemas.microsoft.com/office/powerpoint/2010/main" val="20026506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EBF7BE6-001D-44EC-9492-1E67E0185745}"/>
              </a:ext>
            </a:extLst>
          </p:cNvPr>
          <p:cNvSpPr>
            <a:spLocks noGrp="1"/>
          </p:cNvSpPr>
          <p:nvPr>
            <p:ph type="title"/>
          </p:nvPr>
        </p:nvSpPr>
        <p:spPr/>
        <p:txBody>
          <a:bodyPr>
            <a:normAutofit fontScale="90000"/>
          </a:bodyPr>
          <a:lstStyle/>
          <a:p>
            <a:r>
              <a:rPr lang="en-US" dirty="0"/>
              <a:t>Detect conflicting redirects</a:t>
            </a:r>
          </a:p>
        </p:txBody>
      </p:sp>
      <p:sp>
        <p:nvSpPr>
          <p:cNvPr id="5" name="Inhaltsplatzhalter 4">
            <a:extLst>
              <a:ext uri="{FF2B5EF4-FFF2-40B4-BE49-F238E27FC236}">
                <a16:creationId xmlns:a16="http://schemas.microsoft.com/office/drawing/2014/main" id="{36F19227-5C7D-4823-874F-8D989CECE4F7}"/>
              </a:ext>
            </a:extLst>
          </p:cNvPr>
          <p:cNvSpPr>
            <a:spLocks noGrp="1"/>
          </p:cNvSpPr>
          <p:nvPr>
            <p:ph idx="1"/>
          </p:nvPr>
        </p:nvSpPr>
        <p:spPr/>
        <p:txBody>
          <a:bodyPr/>
          <a:lstStyle/>
          <a:p>
            <a:r>
              <a:rPr lang="en-US" dirty="0"/>
              <a:t>Detect conflicting redirects now</a:t>
            </a:r>
          </a:p>
          <a:p>
            <a:r>
              <a:rPr lang="en-US" dirty="0"/>
              <a:t>End users won’t end up on dead links</a:t>
            </a:r>
          </a:p>
          <a:p>
            <a:r>
              <a:rPr lang="en-US" dirty="0"/>
              <a:t>Automatically updates the relevant slugs for all sub-pages and can create redirects from the old to the new URL</a:t>
            </a:r>
          </a:p>
          <a:p>
            <a:r>
              <a:rPr lang="en-US" dirty="0"/>
              <a:t>TYPO3’s Link Validator aims to detect broken links throughout the system</a:t>
            </a:r>
          </a:p>
        </p:txBody>
      </p:sp>
    </p:spTree>
    <p:extLst>
      <p:ext uri="{BB962C8B-B14F-4D97-AF65-F5344CB8AC3E}">
        <p14:creationId xmlns:p14="http://schemas.microsoft.com/office/powerpoint/2010/main" val="34147808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9" name="Google Shape;909;p53"/>
          <p:cNvSpPr txBox="1">
            <a:spLocks noGrp="1"/>
          </p:cNvSpPr>
          <p:nvPr>
            <p:ph type="title"/>
          </p:nvPr>
        </p:nvSpPr>
        <p:spPr/>
        <p:txBody>
          <a:bodyPr/>
          <a:lstStyle/>
          <a:p>
            <a:pPr lvl="0"/>
            <a:r>
              <a:rPr lang="en-US" dirty="0"/>
              <a:t>Many more new</a:t>
            </a:r>
            <a:br>
              <a:rPr lang="en-US" dirty="0"/>
            </a:br>
            <a:r>
              <a:rPr lang="en-US" dirty="0"/>
              <a:t>and exciting features</a:t>
            </a:r>
            <a:br>
              <a:rPr lang="en-US" dirty="0"/>
            </a:br>
            <a:r>
              <a:rPr lang="en-US" dirty="0"/>
              <a:t>are waiting for you</a:t>
            </a:r>
            <a:br>
              <a:rPr lang="en-US" dirty="0"/>
            </a:br>
            <a:br>
              <a:rPr lang="en-US" dirty="0"/>
            </a:br>
            <a:r>
              <a:rPr lang="en-US" sz="5000" dirty="0">
                <a:solidFill>
                  <a:schemeClr val="accent1"/>
                </a:solidFill>
              </a:rPr>
              <a:t>typo3.org/help/documentation/</a:t>
            </a:r>
            <a:r>
              <a:rPr lang="en-US" sz="5000" dirty="0" err="1">
                <a:solidFill>
                  <a:schemeClr val="accent1"/>
                </a:solidFill>
              </a:rPr>
              <a:t>whats</a:t>
            </a:r>
            <a:r>
              <a:rPr lang="en-US" sz="5000" dirty="0">
                <a:solidFill>
                  <a:schemeClr val="accent1"/>
                </a:solidFill>
              </a:rPr>
              <a:t>-new/</a:t>
            </a:r>
          </a:p>
        </p:txBody>
      </p:sp>
      <p:pic>
        <p:nvPicPr>
          <p:cNvPr id="6" name="Grafik 5">
            <a:extLst>
              <a:ext uri="{FF2B5EF4-FFF2-40B4-BE49-F238E27FC236}">
                <a16:creationId xmlns:a16="http://schemas.microsoft.com/office/drawing/2014/main" id="{9440A7F0-A4E2-48E3-83C2-0F23B3AACB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735680" y="2692868"/>
            <a:ext cx="1800000" cy="1800000"/>
          </a:xfrm>
          <a:prstGeom prst="rect">
            <a:avLst/>
          </a:prstGeom>
        </p:spPr>
      </p:pic>
    </p:spTree>
    <p:extLst>
      <p:ext uri="{BB962C8B-B14F-4D97-AF65-F5344CB8AC3E}">
        <p14:creationId xmlns:p14="http://schemas.microsoft.com/office/powerpoint/2010/main" val="12028173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6"/>
          <p:cNvSpPr txBox="1">
            <a:spLocks noGrp="1"/>
          </p:cNvSpPr>
          <p:nvPr>
            <p:ph type="title"/>
          </p:nvPr>
        </p:nvSpPr>
        <p:spPr/>
        <p:txBody>
          <a:bodyPr>
            <a:normAutofit/>
          </a:bodyPr>
          <a:lstStyle/>
          <a:p>
            <a:r>
              <a:rPr lang="en-US" dirty="0"/>
              <a:t>Maintenance and Support for a Full Six Years</a:t>
            </a:r>
            <a:br>
              <a:rPr lang="en-US" sz="4000" dirty="0"/>
            </a:br>
            <a:br>
              <a:rPr lang="en-US" sz="4000" b="0" i="0" dirty="0"/>
            </a:br>
            <a:r>
              <a:rPr lang="en-US" sz="2600" b="0" i="0" dirty="0"/>
              <a:t>first three years free of charge by the TYPO3 community (1.5 years of full regular maintenance plus another 1.5 years of priority bug fixing with security fixes and critical updates). </a:t>
            </a:r>
            <a:br>
              <a:rPr lang="en-US" sz="2600" b="0" i="0" dirty="0"/>
            </a:br>
            <a:br>
              <a:rPr lang="en-US" sz="2600" b="0" i="0" dirty="0"/>
            </a:br>
            <a:r>
              <a:rPr lang="en-US" sz="2600" b="0" i="0" dirty="0"/>
              <a:t>The paid Extended Long-Term Support (ELTS) will be available until April 20, 2026.</a:t>
            </a:r>
            <a:endParaRPr lang="de-DE" sz="2600" b="0" i="0" dirty="0"/>
          </a:p>
        </p:txBody>
      </p:sp>
      <p:pic>
        <p:nvPicPr>
          <p:cNvPr id="3" name="Grafik 2" descr="Einzelnes Zahnrad">
            <a:extLst>
              <a:ext uri="{FF2B5EF4-FFF2-40B4-BE49-F238E27FC236}">
                <a16:creationId xmlns:a16="http://schemas.microsoft.com/office/drawing/2014/main" id="{6AE8EA67-1BA7-44BB-AB53-4A20A7FBEC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40729" y="2842677"/>
            <a:ext cx="4068246" cy="4068246"/>
          </a:xfrm>
          <a:prstGeom prst="rect">
            <a:avLst/>
          </a:prstGeom>
        </p:spPr>
      </p:pic>
    </p:spTree>
    <p:extLst>
      <p:ext uri="{BB962C8B-B14F-4D97-AF65-F5344CB8AC3E}">
        <p14:creationId xmlns:p14="http://schemas.microsoft.com/office/powerpoint/2010/main" val="2654011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pic>
        <p:nvPicPr>
          <p:cNvPr id="968" name="Google Shape;968;p63"/>
          <p:cNvPicPr preferRelativeResize="0">
            <a:picLocks noGrp="1"/>
          </p:cNvPicPr>
          <p:nvPr>
            <p:ph type="pic" sz="quarter" idx="10"/>
          </p:nvPr>
        </p:nvPicPr>
        <p:blipFill rotWithShape="1">
          <a:blip r:embed="rId3">
            <a:alphaModFix/>
          </a:blip>
          <a:srcRect l="7" r="7"/>
          <a:stretch/>
        </p:blipFill>
        <p:spPr>
          <a:prstGeom prst="rect">
            <a:avLst/>
          </a:prstGeom>
          <a:noFill/>
          <a:ln>
            <a:noFill/>
          </a:ln>
        </p:spPr>
      </p:pic>
      <p:sp>
        <p:nvSpPr>
          <p:cNvPr id="969" name="Google Shape;969;p63"/>
          <p:cNvSpPr txBox="1">
            <a:spLocks noGrp="1"/>
          </p:cNvSpPr>
          <p:nvPr>
            <p:ph type="title"/>
          </p:nvPr>
        </p:nvSpPr>
        <p:spPr>
          <a:prstGeom prst="rect">
            <a:avLst/>
          </a:prstGeom>
          <a:noFill/>
          <a:ln>
            <a:noFill/>
          </a:ln>
        </p:spPr>
        <p:txBody>
          <a:bodyPr spcFirstLastPara="1" vert="horz" wrap="square" lIns="0" tIns="0" rIns="0" bIns="0" rtlCol="0" anchor="ctr" anchorCtr="0">
            <a:normAutofit/>
          </a:bodyPr>
          <a:lstStyle/>
          <a:p>
            <a:pPr>
              <a:buSzPts val="8400"/>
            </a:pPr>
            <a:r>
              <a:rPr lang="de-DE" sz="10809" dirty="0"/>
              <a:t>Get.typo3.org</a:t>
            </a:r>
            <a:endParaRPr sz="10809"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30EFC693-2106-44F0-AB5F-A27BC848AB5A}"/>
              </a:ext>
            </a:extLst>
          </p:cNvPr>
          <p:cNvSpPr>
            <a:spLocks noGrp="1"/>
          </p:cNvSpPr>
          <p:nvPr>
            <p:ph type="title"/>
          </p:nvPr>
        </p:nvSpPr>
        <p:spPr>
          <a:xfrm>
            <a:off x="1192444" y="2362038"/>
            <a:ext cx="8967822" cy="4796377"/>
          </a:xfrm>
        </p:spPr>
        <p:txBody>
          <a:bodyPr wrap="square">
            <a:spAutoFit/>
          </a:bodyPr>
          <a:lstStyle/>
          <a:p>
            <a:r>
              <a:rPr lang="en-US" sz="8533"/>
              <a:t>SECURITY AND STABILITY are the Top TYPO3 Priorities</a:t>
            </a:r>
          </a:p>
        </p:txBody>
      </p:sp>
      <p:sp>
        <p:nvSpPr>
          <p:cNvPr id="8" name="Textplatzhalter 7">
            <a:extLst>
              <a:ext uri="{FF2B5EF4-FFF2-40B4-BE49-F238E27FC236}">
                <a16:creationId xmlns:a16="http://schemas.microsoft.com/office/drawing/2014/main" id="{8B83ED84-BCB9-4727-AD31-B61ECF5CA199}"/>
              </a:ext>
            </a:extLst>
          </p:cNvPr>
          <p:cNvSpPr>
            <a:spLocks noGrp="1"/>
          </p:cNvSpPr>
          <p:nvPr>
            <p:ph type="body" sz="quarter" idx="13"/>
          </p:nvPr>
        </p:nvSpPr>
        <p:spPr/>
        <p:txBody>
          <a:bodyPr/>
          <a:lstStyle/>
          <a:p>
            <a:r>
              <a:rPr lang="en-US" dirty="0"/>
              <a:t>Benjamin Mack, TYPO3 Core Lead</a:t>
            </a:r>
          </a:p>
        </p:txBody>
      </p:sp>
      <p:pic>
        <p:nvPicPr>
          <p:cNvPr id="9" name="Grafik 8">
            <a:extLst>
              <a:ext uri="{FF2B5EF4-FFF2-40B4-BE49-F238E27FC236}">
                <a16:creationId xmlns:a16="http://schemas.microsoft.com/office/drawing/2014/main" id="{D7F0B116-4902-49B0-BDEA-6EF0BF15C427}"/>
              </a:ext>
            </a:extLst>
          </p:cNvPr>
          <p:cNvPicPr>
            <a:picLocks noChangeAspect="1"/>
          </p:cNvPicPr>
          <p:nvPr/>
        </p:nvPicPr>
        <p:blipFill rotWithShape="1">
          <a:blip r:embed="rId3">
            <a:extLst>
              <a:ext uri="{28A0092B-C50C-407E-A947-70E740481C1C}">
                <a14:useLocalDpi xmlns:a14="http://schemas.microsoft.com/office/drawing/2010/main" val="0"/>
              </a:ext>
            </a:extLst>
          </a:blip>
          <a:srcRect r="18479" b="3860"/>
          <a:stretch/>
        </p:blipFill>
        <p:spPr>
          <a:xfrm>
            <a:off x="8809013" y="185784"/>
            <a:ext cx="8530985" cy="9567817"/>
          </a:xfrm>
          <a:prstGeom prst="rect">
            <a:avLst/>
          </a:prstGeom>
        </p:spPr>
      </p:pic>
    </p:spTree>
    <p:extLst>
      <p:ext uri="{BB962C8B-B14F-4D97-AF65-F5344CB8AC3E}">
        <p14:creationId xmlns:p14="http://schemas.microsoft.com/office/powerpoint/2010/main" val="1624876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D5A81B0-3F22-4150-AD39-FAB2463FB182}"/>
              </a:ext>
            </a:extLst>
          </p:cNvPr>
          <p:cNvSpPr>
            <a:spLocks noGrp="1"/>
          </p:cNvSpPr>
          <p:nvPr>
            <p:ph type="title"/>
          </p:nvPr>
        </p:nvSpPr>
        <p:spPr>
          <a:xfrm>
            <a:off x="1192213" y="1395308"/>
            <a:ext cx="14966950" cy="7066843"/>
          </a:xfrm>
        </p:spPr>
        <p:txBody>
          <a:bodyPr>
            <a:normAutofit/>
          </a:bodyPr>
          <a:lstStyle/>
          <a:p>
            <a:r>
              <a:rPr lang="en-US" dirty="0"/>
              <a:t>         	566		</a:t>
            </a:r>
            <a:r>
              <a:rPr lang="en-US" dirty="0">
                <a:solidFill>
                  <a:schemeClr val="bg1">
                    <a:lumMod val="75000"/>
                  </a:schemeClr>
                </a:solidFill>
              </a:rPr>
              <a:t>Days</a:t>
            </a:r>
            <a:br>
              <a:rPr lang="en-US" dirty="0">
                <a:solidFill>
                  <a:schemeClr val="bg1">
                    <a:lumMod val="75000"/>
                  </a:schemeClr>
                </a:solidFill>
              </a:rPr>
            </a:br>
            <a:r>
              <a:rPr lang="en-US" dirty="0">
                <a:solidFill>
                  <a:schemeClr val="bg1">
                    <a:lumMod val="75000"/>
                  </a:schemeClr>
                </a:solidFill>
              </a:rPr>
              <a:t>         	</a:t>
            </a:r>
            <a:r>
              <a:rPr lang="en-US" dirty="0"/>
              <a:t>265		</a:t>
            </a:r>
            <a:r>
              <a:rPr lang="en-US" dirty="0">
                <a:solidFill>
                  <a:schemeClr val="bg1">
                    <a:lumMod val="75000"/>
                  </a:schemeClr>
                </a:solidFill>
              </a:rPr>
              <a:t>Contributors</a:t>
            </a:r>
            <a:br>
              <a:rPr lang="en-US" dirty="0">
                <a:solidFill>
                  <a:schemeClr val="bg1">
                    <a:lumMod val="75000"/>
                  </a:schemeClr>
                </a:solidFill>
              </a:rPr>
            </a:br>
            <a:r>
              <a:rPr lang="en-US" dirty="0">
                <a:solidFill>
                  <a:schemeClr val="bg1">
                    <a:lumMod val="75000"/>
                  </a:schemeClr>
                </a:solidFill>
              </a:rPr>
              <a:t>      	</a:t>
            </a:r>
            <a:r>
              <a:rPr lang="en-US" dirty="0"/>
              <a:t>2.706	</a:t>
            </a:r>
            <a:r>
              <a:rPr lang="en-US" dirty="0">
                <a:solidFill>
                  <a:schemeClr val="bg1">
                    <a:lumMod val="75000"/>
                  </a:schemeClr>
                </a:solidFill>
              </a:rPr>
              <a:t>Commits</a:t>
            </a:r>
          </a:p>
        </p:txBody>
      </p:sp>
      <p:pic>
        <p:nvPicPr>
          <p:cNvPr id="10" name="Grafik 9" descr="Ein Bild, das Objekt, groß, Haufen, Gruppe enthält.&#10;&#10;Automatisch generierte Beschreibung">
            <a:extLst>
              <a:ext uri="{FF2B5EF4-FFF2-40B4-BE49-F238E27FC236}">
                <a16:creationId xmlns:a16="http://schemas.microsoft.com/office/drawing/2014/main" id="{81D4C4C1-EBD4-4DB6-ACBE-B77E30EAEB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00000">
            <a:off x="14156060" y="1265063"/>
            <a:ext cx="8061735" cy="9753600"/>
          </a:xfrm>
          <a:prstGeom prst="rect">
            <a:avLst/>
          </a:prstGeom>
        </p:spPr>
      </p:pic>
      <p:pic>
        <p:nvPicPr>
          <p:cNvPr id="11" name="Grafik 10" descr="Ein Bild, das Objekt, groß, Haufen, Gruppe enthält.&#10;&#10;Automatisch generierte Beschreibung">
            <a:extLst>
              <a:ext uri="{FF2B5EF4-FFF2-40B4-BE49-F238E27FC236}">
                <a16:creationId xmlns:a16="http://schemas.microsoft.com/office/drawing/2014/main" id="{7CF67185-AC3A-4BFF-94FB-F91DD0A5C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00000">
            <a:off x="-6377196" y="-1129327"/>
            <a:ext cx="8061735" cy="9753600"/>
          </a:xfrm>
          <a:prstGeom prst="rect">
            <a:avLst/>
          </a:prstGeom>
        </p:spPr>
      </p:pic>
      <p:sp>
        <p:nvSpPr>
          <p:cNvPr id="14" name="Textfeld 13">
            <a:extLst>
              <a:ext uri="{FF2B5EF4-FFF2-40B4-BE49-F238E27FC236}">
                <a16:creationId xmlns:a16="http://schemas.microsoft.com/office/drawing/2014/main" id="{95BE283D-255B-47AE-B0A9-43CBF010ADC3}"/>
              </a:ext>
            </a:extLst>
          </p:cNvPr>
          <p:cNvSpPr txBox="1"/>
          <p:nvPr/>
        </p:nvSpPr>
        <p:spPr>
          <a:xfrm>
            <a:off x="458197" y="8971983"/>
            <a:ext cx="4028667" cy="298608"/>
          </a:xfrm>
          <a:prstGeom prst="rect">
            <a:avLst/>
          </a:prstGeom>
          <a:noFill/>
        </p:spPr>
        <p:txBody>
          <a:bodyPr wrap="none" rtlCol="0">
            <a:spAutoFit/>
          </a:bodyPr>
          <a:lstStyle/>
          <a:p>
            <a:r>
              <a:rPr lang="en-US" sz="1200" dirty="0">
                <a:solidFill>
                  <a:schemeClr val="bg1"/>
                </a:solidFill>
                <a:hlinkClick r:id="rId4">
                  <a:extLst>
                    <a:ext uri="{A12FA001-AC4F-418D-AE19-62706E023703}">
                      <ahyp:hlinkClr xmlns:ahyp="http://schemas.microsoft.com/office/drawing/2018/hyperlinkcolor" val="tx"/>
                    </a:ext>
                  </a:extLst>
                </a:hlinkClick>
              </a:rPr>
              <a:t>https://github.com/TYPO3/TYPO3.CMS/graphs/contributors</a:t>
            </a:r>
            <a:endParaRPr lang="en-US" sz="1200" dirty="0">
              <a:solidFill>
                <a:schemeClr val="bg1"/>
              </a:solidFill>
            </a:endParaRPr>
          </a:p>
        </p:txBody>
      </p:sp>
    </p:spTree>
    <p:extLst>
      <p:ext uri="{BB962C8B-B14F-4D97-AF65-F5344CB8AC3E}">
        <p14:creationId xmlns:p14="http://schemas.microsoft.com/office/powerpoint/2010/main" val="3729507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0F3676-74B5-47E3-81B2-74197A0F370D}"/>
              </a:ext>
            </a:extLst>
          </p:cNvPr>
          <p:cNvSpPr>
            <a:spLocks noGrp="1"/>
          </p:cNvSpPr>
          <p:nvPr>
            <p:ph type="title"/>
          </p:nvPr>
        </p:nvSpPr>
        <p:spPr>
          <a:xfrm>
            <a:off x="1192213" y="1395308"/>
            <a:ext cx="14966950" cy="7066843"/>
          </a:xfrm>
        </p:spPr>
        <p:txBody>
          <a:bodyPr>
            <a:normAutofit/>
          </a:bodyPr>
          <a:lstStyle/>
          <a:p>
            <a:r>
              <a:rPr lang="en-US" dirty="0"/>
              <a:t>         		     4 	</a:t>
            </a:r>
            <a:r>
              <a:rPr lang="en-US" dirty="0">
                <a:solidFill>
                  <a:schemeClr val="bg1">
                    <a:lumMod val="75000"/>
                  </a:schemeClr>
                </a:solidFill>
              </a:rPr>
              <a:t>Commits a Day</a:t>
            </a:r>
            <a:br>
              <a:rPr lang="en-US" dirty="0">
                <a:solidFill>
                  <a:schemeClr val="bg1">
                    <a:lumMod val="75000"/>
                  </a:schemeClr>
                </a:solidFill>
              </a:rPr>
            </a:br>
            <a:r>
              <a:rPr lang="en-US" dirty="0">
                <a:solidFill>
                  <a:schemeClr val="bg1">
                    <a:lumMod val="75000"/>
                  </a:schemeClr>
                </a:solidFill>
              </a:rPr>
              <a:t>     	</a:t>
            </a:r>
            <a:r>
              <a:rPr lang="en-US" dirty="0"/>
              <a:t>9.837 	</a:t>
            </a:r>
            <a:r>
              <a:rPr lang="en-US" dirty="0">
                <a:solidFill>
                  <a:schemeClr val="bg1">
                    <a:lumMod val="75000"/>
                  </a:schemeClr>
                </a:solidFill>
              </a:rPr>
              <a:t>files changed</a:t>
            </a:r>
            <a:br>
              <a:rPr lang="en-US" dirty="0">
                <a:solidFill>
                  <a:schemeClr val="bg1">
                    <a:lumMod val="75000"/>
                  </a:schemeClr>
                </a:solidFill>
              </a:rPr>
            </a:br>
            <a:r>
              <a:rPr lang="en-US" dirty="0">
                <a:solidFill>
                  <a:schemeClr val="bg1">
                    <a:lumMod val="75000"/>
                  </a:schemeClr>
                </a:solidFill>
              </a:rPr>
              <a:t>	</a:t>
            </a:r>
            <a:r>
              <a:rPr lang="en-US" dirty="0"/>
              <a:t>213.577 	</a:t>
            </a:r>
            <a:r>
              <a:rPr lang="en-US" dirty="0">
                <a:solidFill>
                  <a:schemeClr val="bg1">
                    <a:lumMod val="75000"/>
                  </a:schemeClr>
                </a:solidFill>
              </a:rPr>
              <a:t>LOC* removed</a:t>
            </a:r>
            <a:br>
              <a:rPr lang="en-US" dirty="0">
                <a:solidFill>
                  <a:schemeClr val="bg1">
                    <a:lumMod val="75000"/>
                  </a:schemeClr>
                </a:solidFill>
              </a:rPr>
            </a:br>
            <a:r>
              <a:rPr lang="en-US" dirty="0">
                <a:solidFill>
                  <a:schemeClr val="bg1">
                    <a:lumMod val="75000"/>
                  </a:schemeClr>
                </a:solidFill>
              </a:rPr>
              <a:t>	</a:t>
            </a:r>
            <a:r>
              <a:rPr lang="en-US" dirty="0"/>
              <a:t>284.874	</a:t>
            </a:r>
            <a:r>
              <a:rPr lang="en-US" dirty="0">
                <a:solidFill>
                  <a:schemeClr val="bg1">
                    <a:lumMod val="75000"/>
                  </a:schemeClr>
                </a:solidFill>
              </a:rPr>
              <a:t>LOC* added</a:t>
            </a:r>
          </a:p>
        </p:txBody>
      </p:sp>
      <p:sp>
        <p:nvSpPr>
          <p:cNvPr id="3" name="Textfeld 2">
            <a:extLst>
              <a:ext uri="{FF2B5EF4-FFF2-40B4-BE49-F238E27FC236}">
                <a16:creationId xmlns:a16="http://schemas.microsoft.com/office/drawing/2014/main" id="{E266B85F-6394-4DFE-98A5-9234143DB8D7}"/>
              </a:ext>
            </a:extLst>
          </p:cNvPr>
          <p:cNvSpPr txBox="1"/>
          <p:nvPr/>
        </p:nvSpPr>
        <p:spPr>
          <a:xfrm>
            <a:off x="4598988" y="8988544"/>
            <a:ext cx="8178800" cy="298608"/>
          </a:xfrm>
          <a:prstGeom prst="rect">
            <a:avLst/>
          </a:prstGeom>
          <a:noFill/>
        </p:spPr>
        <p:txBody>
          <a:bodyPr wrap="square" rtlCol="0">
            <a:spAutoFit/>
          </a:bodyPr>
          <a:lstStyle/>
          <a:p>
            <a:pPr algn="ctr"/>
            <a:r>
              <a:rPr lang="en-US" sz="1200" dirty="0">
                <a:solidFill>
                  <a:schemeClr val="bg1"/>
                </a:solidFill>
              </a:rPr>
              <a:t>* Lines of Code</a:t>
            </a:r>
          </a:p>
        </p:txBody>
      </p:sp>
    </p:spTree>
    <p:extLst>
      <p:ext uri="{BB962C8B-B14F-4D97-AF65-F5344CB8AC3E}">
        <p14:creationId xmlns:p14="http://schemas.microsoft.com/office/powerpoint/2010/main" val="481473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pic>
        <p:nvPicPr>
          <p:cNvPr id="10" name="Bildplatzhalter 9" descr="Ein Bild, das Person, Mann, suchend, sitzend enthält.&#10;&#10;Automatisch generierte Beschreibung">
            <a:extLst>
              <a:ext uri="{FF2B5EF4-FFF2-40B4-BE49-F238E27FC236}">
                <a16:creationId xmlns:a16="http://schemas.microsoft.com/office/drawing/2014/main" id="{1D4AE925-5F33-429E-A7E7-C55ECECB7E15}"/>
              </a:ext>
            </a:extLst>
          </p:cNvPr>
          <p:cNvPicPr>
            <a:picLocks noGrp="1" noChangeAspect="1"/>
          </p:cNvPicPr>
          <p:nvPr>
            <p:ph type="pic" sz="quarter" idx="10"/>
          </p:nvPr>
        </p:nvPicPr>
        <p:blipFill rotWithShape="1">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l="11019" t="17111" b="7814"/>
          <a:stretch/>
        </p:blipFill>
        <p:spPr>
          <a:xfrm>
            <a:off x="0" y="0"/>
            <a:ext cx="17340264" cy="9753600"/>
          </a:xfrm>
        </p:spPr>
      </p:pic>
      <p:sp>
        <p:nvSpPr>
          <p:cNvPr id="909" name="Google Shape;909;p53"/>
          <p:cNvSpPr txBox="1">
            <a:spLocks noGrp="1"/>
          </p:cNvSpPr>
          <p:nvPr>
            <p:ph type="title"/>
          </p:nvPr>
        </p:nvSpPr>
        <p:spPr>
          <a:prstGeom prst="rect">
            <a:avLst/>
          </a:prstGeom>
          <a:noFill/>
          <a:ln>
            <a:noFill/>
          </a:ln>
        </p:spPr>
        <p:txBody>
          <a:bodyPr spcFirstLastPara="1" vert="horz" wrap="square" lIns="0" tIns="0" rIns="0" bIns="0" rtlCol="0" anchor="ctr" anchorCtr="0">
            <a:normAutofit/>
          </a:bodyPr>
          <a:lstStyle/>
          <a:p>
            <a:pPr>
              <a:buSzPts val="8400"/>
            </a:pPr>
            <a:r>
              <a:rPr lang="en-US" dirty="0"/>
              <a:t>highlights of</a:t>
            </a:r>
            <a:br>
              <a:rPr lang="en-US" dirty="0"/>
            </a:br>
            <a:r>
              <a:rPr lang="en-US" dirty="0"/>
              <a:t>TYPO3 </a:t>
            </a:r>
            <a:r>
              <a:rPr lang="en-US" cap="none" dirty="0"/>
              <a:t>v</a:t>
            </a:r>
            <a:r>
              <a:rPr lang="en-US" dirty="0"/>
              <a:t>10 LTS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6"/>
          <p:cNvSpPr txBox="1">
            <a:spLocks noGrp="1"/>
          </p:cNvSpPr>
          <p:nvPr>
            <p:ph type="title"/>
          </p:nvPr>
        </p:nvSpPr>
        <p:spPr/>
        <p:txBody>
          <a:bodyPr>
            <a:normAutofit/>
          </a:bodyPr>
          <a:lstStyle/>
          <a:p>
            <a:r>
              <a:rPr lang="de-DE" sz="7200" dirty="0"/>
              <a:t>Dashboard</a:t>
            </a:r>
            <a:br>
              <a:rPr lang="de-DE" sz="7200" dirty="0"/>
            </a:br>
            <a:br>
              <a:rPr lang="de-DE" sz="4000" dirty="0"/>
            </a:br>
            <a:r>
              <a:rPr lang="en-US" sz="4000" b="0" i="0" dirty="0"/>
              <a:t>Get an overview of </a:t>
            </a:r>
            <a:br>
              <a:rPr lang="en-US" sz="4000" b="0" i="0" dirty="0"/>
            </a:br>
            <a:r>
              <a:rPr lang="en-US" sz="4000" b="0" i="0" dirty="0"/>
              <a:t>important system information and </a:t>
            </a:r>
            <a:br>
              <a:rPr lang="en-US" sz="4000" b="0" i="0" dirty="0"/>
            </a:br>
            <a:r>
              <a:rPr lang="en-US" sz="4000" b="0" i="0" dirty="0"/>
              <a:t>statuses.</a:t>
            </a:r>
            <a:endParaRPr lang="de-DE" sz="4000" b="0" i="0" dirty="0"/>
          </a:p>
        </p:txBody>
      </p:sp>
      <p:pic>
        <p:nvPicPr>
          <p:cNvPr id="6" name="Grafik 5">
            <a:extLst>
              <a:ext uri="{FF2B5EF4-FFF2-40B4-BE49-F238E27FC236}">
                <a16:creationId xmlns:a16="http://schemas.microsoft.com/office/drawing/2014/main" id="{12083B99-1CFF-4F39-ACF5-41CC358EFA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52213" y="3076800"/>
            <a:ext cx="3600000" cy="3600000"/>
          </a:xfrm>
          <a:prstGeom prst="rect">
            <a:avLst/>
          </a:prstGeom>
        </p:spPr>
      </p:pic>
    </p:spTree>
    <p:extLst>
      <p:ext uri="{BB962C8B-B14F-4D97-AF65-F5344CB8AC3E}">
        <p14:creationId xmlns:p14="http://schemas.microsoft.com/office/powerpoint/2010/main" val="4075821149"/>
      </p:ext>
    </p:extLst>
  </p:cSld>
  <p:clrMapOvr>
    <a:masterClrMapping/>
  </p:clrMapOvr>
</p:sld>
</file>

<file path=ppt/theme/theme1.xml><?xml version="1.0" encoding="utf-8"?>
<a:theme xmlns:a="http://schemas.openxmlformats.org/drawingml/2006/main" name="TYPO3 NEW">
  <a:themeElements>
    <a:clrScheme name="TYPO3">
      <a:dk1>
        <a:srgbClr val="000000"/>
      </a:dk1>
      <a:lt1>
        <a:srgbClr val="FFFFFF"/>
      </a:lt1>
      <a:dk2>
        <a:srgbClr val="333333"/>
      </a:dk2>
      <a:lt2>
        <a:srgbClr val="DCDEE0"/>
      </a:lt2>
      <a:accent1>
        <a:srgbClr val="FF8200"/>
      </a:accent1>
      <a:accent2>
        <a:srgbClr val="538BB3"/>
      </a:accent2>
      <a:accent3>
        <a:srgbClr val="75A75A"/>
      </a:accent3>
      <a:accent4>
        <a:srgbClr val="DE4A4E"/>
      </a:accent4>
      <a:accent5>
        <a:srgbClr val="FFFF99"/>
      </a:accent5>
      <a:accent6>
        <a:srgbClr val="B07BD7"/>
      </a:accent6>
      <a:hlink>
        <a:srgbClr val="FF8200"/>
      </a:hlink>
      <a:folHlink>
        <a:srgbClr val="FF8200"/>
      </a:folHlink>
    </a:clrScheme>
    <a:fontScheme name="TYPO3">
      <a:majorFont>
        <a:latin typeface="Source Sans Pro"/>
        <a:ea typeface="Share-Bold"/>
        <a:cs typeface="Share-Bold"/>
      </a:majorFont>
      <a:minorFont>
        <a:latin typeface="Source Sans Pro"/>
        <a:ea typeface="Share-Regular"/>
        <a:cs typeface="Share-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YPO3 Master.pptx" id="{A96578D5-C3AC-42DA-8335-37CEF818CD20}" vid="{EA4E672B-9773-4568-A971-694037CEDA02}"/>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Share-Bold"/>
        <a:ea typeface="Share-Bold"/>
        <a:cs typeface="Share-Bold"/>
      </a:majorFont>
      <a:minorFont>
        <a:latin typeface="Share-Regular"/>
        <a:ea typeface="Share-Regular"/>
        <a:cs typeface="Share-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8700"/>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1" hangingPunct="0">
          <a:lnSpc>
            <a:spcPct val="12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Source Sans Pro"/>
            <a:ea typeface="Source Sans Pro"/>
            <a:cs typeface="Source Sans Pro"/>
            <a:sym typeface="Source Sans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rgbClr val="FF87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1" hangingPunct="0">
          <a:lnSpc>
            <a:spcPct val="12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Source Sans Pro"/>
            <a:ea typeface="Source Sans Pro"/>
            <a:cs typeface="Source Sans Pro"/>
            <a:sym typeface="Source Sans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734</Words>
  <Application>Microsoft Office PowerPoint</Application>
  <PresentationFormat>Benutzerdefiniert</PresentationFormat>
  <Paragraphs>72</Paragraphs>
  <Slides>47</Slides>
  <Notes>16</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47</vt:i4>
      </vt:variant>
    </vt:vector>
  </HeadingPairs>
  <TitlesOfParts>
    <vt:vector size="54" baseType="lpstr">
      <vt:lpstr>Arial</vt:lpstr>
      <vt:lpstr>Helvetica Neue</vt:lpstr>
      <vt:lpstr>Source Sans Pro</vt:lpstr>
      <vt:lpstr>Source Sans Pro Light</vt:lpstr>
      <vt:lpstr>Source Sans Pro SemiBold</vt:lpstr>
      <vt:lpstr>Wingdings</vt:lpstr>
      <vt:lpstr>TYPO3 NEW</vt:lpstr>
      <vt:lpstr>TYPO3 v10 LTS</vt:lpstr>
      <vt:lpstr>TYPO3 enables people  to deliver content-rich digital experiences on  any channel, any device,  in any language.</vt:lpstr>
      <vt:lpstr>Start small  and grow fast. Welcome to  Enterprise Any-size.</vt:lpstr>
      <vt:lpstr>Making  TYPO3 v10 LTS</vt:lpstr>
      <vt:lpstr>SECURITY AND STABILITY are the Top TYPO3 Priorities</vt:lpstr>
      <vt:lpstr>          566  Days           265  Contributors        2.706 Commits</vt:lpstr>
      <vt:lpstr>                4  Commits a Day       9.837  files changed  213.577  LOC* removed  284.874 LOC* added</vt:lpstr>
      <vt:lpstr>highlights of TYPO3 v10 LTS</vt:lpstr>
      <vt:lpstr>Dashboard  Get an overview of  important system information and  statuses.</vt:lpstr>
      <vt:lpstr>PowerPoint-Präsentation</vt:lpstr>
      <vt:lpstr>PowerPoint-Präsentation</vt:lpstr>
      <vt:lpstr>PowerPoint-Präsentation</vt:lpstr>
      <vt:lpstr>Dashboard </vt:lpstr>
      <vt:lpstr>HTML-Based Templated Emails  Implement customized  email templates for  TYPO3 core emails.</vt:lpstr>
      <vt:lpstr>PowerPoint-Präsentation</vt:lpstr>
      <vt:lpstr>HTML-Based Templated Emails</vt:lpstr>
      <vt:lpstr>SameSite Cookies  Improved User’s Privacy  with SameSite Cookies.</vt:lpstr>
      <vt:lpstr>PowerPoint-Präsentation</vt:lpstr>
      <vt:lpstr>Improved User’s Privacy with SameSite Cookies</vt:lpstr>
      <vt:lpstr>System Extension “Form”  Easily create  beautiful forms  with the  enhanced wizard.</vt:lpstr>
      <vt:lpstr>PowerPoint-Präsentation</vt:lpstr>
      <vt:lpstr>PowerPoint-Präsentation</vt:lpstr>
      <vt:lpstr>PowerPoint-Präsentation</vt:lpstr>
      <vt:lpstr>PowerPoint-Präsentation</vt:lpstr>
      <vt:lpstr>PowerPoint-Präsentation</vt:lpstr>
      <vt:lpstr>PowerPoint-Präsentation</vt:lpstr>
      <vt:lpstr>Improved system extension Form</vt:lpstr>
      <vt:lpstr>Fluid-Based Frontend  Login Form  Frontend Login that  just works.</vt:lpstr>
      <vt:lpstr>PowerPoint-Präsentation</vt:lpstr>
      <vt:lpstr>PowerPoint-Präsentation</vt:lpstr>
      <vt:lpstr>Fluid-Based Frontend Login Form</vt:lpstr>
      <vt:lpstr>Event Dispatcher:  More PSR-14 Events  Developer Joy through Standardization</vt:lpstr>
      <vt:lpstr>PowerPoint-Präsentation</vt:lpstr>
      <vt:lpstr>PowerPoint-Präsentation</vt:lpstr>
      <vt:lpstr>PowerPoint-Präsentation</vt:lpstr>
      <vt:lpstr>PSR-14: Developer Joy through standardization</vt:lpstr>
      <vt:lpstr>Improved Extension Manager  Links to extension documentation in  Extension Manager.</vt:lpstr>
      <vt:lpstr>PowerPoint-Präsentation</vt:lpstr>
      <vt:lpstr>Detect conflicting redirects  Making the lives of SEO specialists a lot easier.</vt:lpstr>
      <vt:lpstr>PowerPoint-Präsentation</vt:lpstr>
      <vt:lpstr>PowerPoint-Präsentation</vt:lpstr>
      <vt:lpstr>PowerPoint-Präsentation</vt:lpstr>
      <vt:lpstr>PowerPoint-Präsentation</vt:lpstr>
      <vt:lpstr>Detect conflicting redirects</vt:lpstr>
      <vt:lpstr>Many more new and exciting features are waiting for you  typo3.org/help/documentation/whats-new/</vt:lpstr>
      <vt:lpstr>Maintenance and Support for a Full Six Years  first three years free of charge by the TYPO3 community (1.5 years of full regular maintenance plus another 1.5 years of priority bug fixing with security fixes and critical updates).   The paid Extended Long-Term Support (ELTS) will be available until April 20, 2026.</vt:lpstr>
      <vt:lpstr>Get.typo3.org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TYPO3 PowerPoint Master</dc:title>
  <dc:creator>Benjamin Kott</dc:creator>
  <cp:lastModifiedBy>Benjamin Kott</cp:lastModifiedBy>
  <cp:revision>487</cp:revision>
  <dcterms:modified xsi:type="dcterms:W3CDTF">2020-04-20T14:00:26Z</dcterms:modified>
</cp:coreProperties>
</file>